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7" r:id="rId3"/>
    <p:sldId id="258" r:id="rId4"/>
    <p:sldId id="330" r:id="rId5"/>
    <p:sldId id="331" r:id="rId6"/>
    <p:sldId id="260" r:id="rId7"/>
    <p:sldId id="261" r:id="rId8"/>
    <p:sldId id="40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8"/>
    <p:sldId id="271" r:id="rId19"/>
    <p:sldId id="272" r:id="rId20"/>
    <p:sldId id="280" r:id="rId21"/>
    <p:sldId id="40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0" Type="http://schemas.openxmlformats.org/officeDocument/2006/relationships/tableStyles" Target="tableStyles.xml"/><Relationship Id="rId8" Type="http://schemas.openxmlformats.org/officeDocument/2006/relationships/slide" Target="slides/slide6.xml"/><Relationship Id="rId79" Type="http://schemas.openxmlformats.org/officeDocument/2006/relationships/viewProps" Target="viewProps.xml"/><Relationship Id="rId78" Type="http://schemas.openxmlformats.org/officeDocument/2006/relationships/presProps" Target="presProps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7" Type="http://schemas.openxmlformats.org/officeDocument/2006/relationships/image" Target="../media/image80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87.wmf"/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6.wmf"/><Relationship Id="rId8" Type="http://schemas.openxmlformats.org/officeDocument/2006/relationships/image" Target="../media/image95.wmf"/><Relationship Id="rId7" Type="http://schemas.openxmlformats.org/officeDocument/2006/relationships/image" Target="../media/image94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0" Type="http://schemas.openxmlformats.org/officeDocument/2006/relationships/image" Target="../media/image97.wmf"/><Relationship Id="rId1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4.wmf"/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wmf"/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6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13.wmf"/><Relationship Id="rId3" Type="http://schemas.openxmlformats.org/officeDocument/2006/relationships/image" Target="../media/image133.wmf"/><Relationship Id="rId2" Type="http://schemas.openxmlformats.org/officeDocument/2006/relationships/image" Target="../media/image111.wmf"/><Relationship Id="rId1" Type="http://schemas.openxmlformats.org/officeDocument/2006/relationships/image" Target="../media/image132.wmf"/></Relationships>
</file>

<file path=ppt/drawings/_rels/vmlDrawing3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43.wmf"/><Relationship Id="rId1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1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png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png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wmf"/><Relationship Id="rId5" Type="http://schemas.openxmlformats.org/officeDocument/2006/relationships/image" Target="../media/image33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105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2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6.wmf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1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41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45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2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49.wmf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6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53.w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57.wmf"/><Relationship Id="rId14" Type="http://schemas.openxmlformats.org/officeDocument/2006/relationships/vmlDrawing" Target="../drawings/vmlDrawing14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4.w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63.wmf"/><Relationship Id="rId1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66.wmf"/><Relationship Id="rId14" Type="http://schemas.openxmlformats.org/officeDocument/2006/relationships/vmlDrawing" Target="../drawings/vmlDrawing16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70.wmf"/><Relationship Id="rId1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72.wmf"/><Relationship Id="rId1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70.bin"/><Relationship Id="rId2" Type="http://schemas.openxmlformats.org/officeDocument/2006/relationships/image" Target="../media/image74.wmf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80.w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78.wmf"/><Relationship Id="rId1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81.wmf"/><Relationship Id="rId1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7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5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84.wmf"/><Relationship Id="rId10" Type="http://schemas.openxmlformats.org/officeDocument/2006/relationships/vmlDrawing" Target="../drawings/vmlDrawing20.vml"/><Relationship Id="rId1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8" Type="http://schemas.openxmlformats.org/officeDocument/2006/relationships/image" Target="../media/image91.wmf"/><Relationship Id="rId7" Type="http://schemas.openxmlformats.org/officeDocument/2006/relationships/oleObject" Target="../embeddings/oleObject86.bin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9.wmf"/><Relationship Id="rId3" Type="http://schemas.openxmlformats.org/officeDocument/2006/relationships/oleObject" Target="../embeddings/oleObject84.bin"/><Relationship Id="rId22" Type="http://schemas.openxmlformats.org/officeDocument/2006/relationships/vmlDrawing" Target="../drawings/vmlDrawing21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97.wmf"/><Relationship Id="rId2" Type="http://schemas.openxmlformats.org/officeDocument/2006/relationships/image" Target="../media/image88.wmf"/><Relationship Id="rId19" Type="http://schemas.openxmlformats.org/officeDocument/2006/relationships/oleObject" Target="../embeddings/oleObject92.bin"/><Relationship Id="rId18" Type="http://schemas.openxmlformats.org/officeDocument/2006/relationships/image" Target="../media/image96.wmf"/><Relationship Id="rId17" Type="http://schemas.openxmlformats.org/officeDocument/2006/relationships/oleObject" Target="../embeddings/oleObject91.bin"/><Relationship Id="rId16" Type="http://schemas.openxmlformats.org/officeDocument/2006/relationships/image" Target="../media/image95.wmf"/><Relationship Id="rId15" Type="http://schemas.openxmlformats.org/officeDocument/2006/relationships/oleObject" Target="../embeddings/oleObject90.bin"/><Relationship Id="rId14" Type="http://schemas.openxmlformats.org/officeDocument/2006/relationships/image" Target="../media/image94.wmf"/><Relationship Id="rId13" Type="http://schemas.openxmlformats.org/officeDocument/2006/relationships/oleObject" Target="../embeddings/oleObject89.bin"/><Relationship Id="rId12" Type="http://schemas.openxmlformats.org/officeDocument/2006/relationships/image" Target="../media/image93.wmf"/><Relationship Id="rId11" Type="http://schemas.openxmlformats.org/officeDocument/2006/relationships/oleObject" Target="../embeddings/oleObject88.bin"/><Relationship Id="rId10" Type="http://schemas.openxmlformats.org/officeDocument/2006/relationships/image" Target="../media/image92.wmf"/><Relationship Id="rId1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96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9.w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98.wmf"/><Relationship Id="rId12" Type="http://schemas.openxmlformats.org/officeDocument/2006/relationships/vmlDrawing" Target="../drawings/vmlDrawing2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93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image" Target="../media/image103.wmf"/><Relationship Id="rId7" Type="http://schemas.openxmlformats.org/officeDocument/2006/relationships/oleObject" Target="../embeddings/oleObject101.bin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01.wmf"/><Relationship Id="rId3" Type="http://schemas.openxmlformats.org/officeDocument/2006/relationships/oleObject" Target="../embeddings/oleObject99.bin"/><Relationship Id="rId2" Type="http://schemas.openxmlformats.org/officeDocument/2006/relationships/image" Target="../media/image100.wmf"/><Relationship Id="rId14" Type="http://schemas.openxmlformats.org/officeDocument/2006/relationships/vmlDrawing" Target="../drawings/vmlDrawing2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5.wmf"/><Relationship Id="rId11" Type="http://schemas.openxmlformats.org/officeDocument/2006/relationships/oleObject" Target="../embeddings/oleObject103.bin"/><Relationship Id="rId10" Type="http://schemas.openxmlformats.org/officeDocument/2006/relationships/image" Target="../media/image104.wmf"/><Relationship Id="rId1" Type="http://schemas.openxmlformats.org/officeDocument/2006/relationships/oleObject" Target="../embeddings/oleObject9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106.wmf"/><Relationship Id="rId1" Type="http://schemas.openxmlformats.org/officeDocument/2006/relationships/oleObject" Target="../embeddings/oleObject104.bin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108.bin"/><Relationship Id="rId2" Type="http://schemas.openxmlformats.org/officeDocument/2006/relationships/image" Target="../media/image73.wmf"/><Relationship Id="rId1" Type="http://schemas.openxmlformats.org/officeDocument/2006/relationships/oleObject" Target="../embeddings/oleObject107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6.vml"/><Relationship Id="rId8" Type="http://schemas.openxmlformats.org/officeDocument/2006/relationships/slideLayout" Target="../slideLayouts/slideLayout7.xml"/><Relationship Id="rId7" Type="http://schemas.openxmlformats.org/officeDocument/2006/relationships/oleObject" Target="../embeddings/oleObject112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10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09.wmf"/><Relationship Id="rId1" Type="http://schemas.openxmlformats.org/officeDocument/2006/relationships/oleObject" Target="../embeddings/oleObject109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116.bin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11.wmf"/><Relationship Id="rId10" Type="http://schemas.openxmlformats.org/officeDocument/2006/relationships/vmlDrawing" Target="../drawings/vmlDrawing27.vml"/><Relationship Id="rId1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5.wmf"/><Relationship Id="rId1" Type="http://schemas.openxmlformats.org/officeDocument/2006/relationships/oleObject" Target="../embeddings/oleObject117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wmf"/><Relationship Id="rId1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3.bin"/><Relationship Id="rId8" Type="http://schemas.openxmlformats.org/officeDocument/2006/relationships/image" Target="../media/image119.wmf"/><Relationship Id="rId7" Type="http://schemas.openxmlformats.org/officeDocument/2006/relationships/oleObject" Target="../embeddings/oleObject122.bin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17.wmf"/><Relationship Id="rId3" Type="http://schemas.openxmlformats.org/officeDocument/2006/relationships/oleObject" Target="../embeddings/oleObject120.bin"/><Relationship Id="rId2" Type="http://schemas.openxmlformats.org/officeDocument/2006/relationships/image" Target="../media/image116.wmf"/><Relationship Id="rId14" Type="http://schemas.openxmlformats.org/officeDocument/2006/relationships/vmlDrawing" Target="../drawings/vmlDrawing30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1.wmf"/><Relationship Id="rId11" Type="http://schemas.openxmlformats.org/officeDocument/2006/relationships/oleObject" Target="../embeddings/oleObject124.bin"/><Relationship Id="rId10" Type="http://schemas.openxmlformats.org/officeDocument/2006/relationships/image" Target="../media/image120.wmf"/><Relationship Id="rId1" Type="http://schemas.openxmlformats.org/officeDocument/2006/relationships/oleObject" Target="../embeddings/oleObject119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25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3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22.wmf"/><Relationship Id="rId12" Type="http://schemas.openxmlformats.org/officeDocument/2006/relationships/vmlDrawing" Target="../drawings/vmlDrawing31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6.wmf"/><Relationship Id="rId1" Type="http://schemas.openxmlformats.org/officeDocument/2006/relationships/oleObject" Target="../embeddings/oleObject125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0.wmf"/><Relationship Id="rId7" Type="http://schemas.openxmlformats.org/officeDocument/2006/relationships/oleObject" Target="../embeddings/oleObject133.bin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28.wmf"/><Relationship Id="rId3" Type="http://schemas.openxmlformats.org/officeDocument/2006/relationships/oleObject" Target="../embeddings/oleObject131.bin"/><Relationship Id="rId2" Type="http://schemas.openxmlformats.org/officeDocument/2006/relationships/image" Target="../media/image127.wmf"/><Relationship Id="rId10" Type="http://schemas.openxmlformats.org/officeDocument/2006/relationships/vmlDrawing" Target="../drawings/vmlDrawing32.vml"/><Relationship Id="rId1" Type="http://schemas.openxmlformats.org/officeDocument/2006/relationships/oleObject" Target="../embeddings/oleObject130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wmf"/><Relationship Id="rId1" Type="http://schemas.openxmlformats.org/officeDocument/2006/relationships/oleObject" Target="../embeddings/oleObject134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oleObject" Target="../embeddings/oleObject138.bin"/><Relationship Id="rId7" Type="http://schemas.openxmlformats.org/officeDocument/2006/relationships/image" Target="../media/image133.wmf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36.bin"/><Relationship Id="rId3" Type="http://schemas.openxmlformats.org/officeDocument/2006/relationships/image" Target="../media/image132.wmf"/><Relationship Id="rId2" Type="http://schemas.openxmlformats.org/officeDocument/2006/relationships/oleObject" Target="../embeddings/oleObject135.bin"/><Relationship Id="rId17" Type="http://schemas.openxmlformats.org/officeDocument/2006/relationships/vmlDrawing" Target="../drawings/vmlDrawing34.v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36.wmf"/><Relationship Id="rId14" Type="http://schemas.openxmlformats.org/officeDocument/2006/relationships/oleObject" Target="../embeddings/oleObject141.bin"/><Relationship Id="rId13" Type="http://schemas.openxmlformats.org/officeDocument/2006/relationships/image" Target="../media/image135.wmf"/><Relationship Id="rId12" Type="http://schemas.openxmlformats.org/officeDocument/2006/relationships/oleObject" Target="../embeddings/oleObject140.bin"/><Relationship Id="rId11" Type="http://schemas.openxmlformats.org/officeDocument/2006/relationships/image" Target="../media/image134.wmf"/><Relationship Id="rId10" Type="http://schemas.openxmlformats.org/officeDocument/2006/relationships/oleObject" Target="../embeddings/oleObject139.bin"/><Relationship Id="rId1" Type="http://schemas.openxmlformats.org/officeDocument/2006/relationships/image" Target="../media/image131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0.wmf"/><Relationship Id="rId7" Type="http://schemas.openxmlformats.org/officeDocument/2006/relationships/oleObject" Target="../embeddings/oleObject145.bin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38.wmf"/><Relationship Id="rId3" Type="http://schemas.openxmlformats.org/officeDocument/2006/relationships/oleObject" Target="../embeddings/oleObject143.bin"/><Relationship Id="rId2" Type="http://schemas.openxmlformats.org/officeDocument/2006/relationships/image" Target="../media/image137.wmf"/><Relationship Id="rId10" Type="http://schemas.openxmlformats.org/officeDocument/2006/relationships/vmlDrawing" Target="../drawings/vmlDrawing35.vml"/><Relationship Id="rId1" Type="http://schemas.openxmlformats.org/officeDocument/2006/relationships/oleObject" Target="../embeddings/oleObject142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image" Target="../media/image144.wmf"/><Relationship Id="rId7" Type="http://schemas.openxmlformats.org/officeDocument/2006/relationships/oleObject" Target="../embeddings/oleObject149.bin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147.bin"/><Relationship Id="rId2" Type="http://schemas.openxmlformats.org/officeDocument/2006/relationships/image" Target="../media/image141.wmf"/><Relationship Id="rId12" Type="http://schemas.openxmlformats.org/officeDocument/2006/relationships/vmlDrawing" Target="../drawings/vmlDrawing36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5.wmf"/><Relationship Id="rId1" Type="http://schemas.openxmlformats.org/officeDocument/2006/relationships/oleObject" Target="../embeddings/oleObject14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43.wmf"/><Relationship Id="rId3" Type="http://schemas.openxmlformats.org/officeDocument/2006/relationships/oleObject" Target="../embeddings/oleObject152.bin"/><Relationship Id="rId2" Type="http://schemas.openxmlformats.org/officeDocument/2006/relationships/image" Target="../media/image146.wmf"/><Relationship Id="rId1" Type="http://schemas.openxmlformats.org/officeDocument/2006/relationships/oleObject" Target="../embeddings/oleObject15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9.wmf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5.png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8.bin"/><Relationship Id="rId8" Type="http://schemas.openxmlformats.org/officeDocument/2006/relationships/image" Target="../media/image150.wmf"/><Relationship Id="rId7" Type="http://schemas.openxmlformats.org/officeDocument/2006/relationships/oleObject" Target="../embeddings/oleObject157.bin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48.wmf"/><Relationship Id="rId3" Type="http://schemas.openxmlformats.org/officeDocument/2006/relationships/oleObject" Target="../embeddings/oleObject155.bin"/><Relationship Id="rId2" Type="http://schemas.openxmlformats.org/officeDocument/2006/relationships/image" Target="../media/image147.png"/><Relationship Id="rId12" Type="http://schemas.openxmlformats.org/officeDocument/2006/relationships/vmlDrawing" Target="../drawings/vmlDrawing3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51.wmf"/><Relationship Id="rId1" Type="http://schemas.openxmlformats.org/officeDocument/2006/relationships/oleObject" Target="../embeddings/oleObject15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52.wmf"/><Relationship Id="rId3" Type="http://schemas.openxmlformats.org/officeDocument/2006/relationships/oleObject" Target="../embeddings/oleObject160.bin"/><Relationship Id="rId2" Type="http://schemas.openxmlformats.org/officeDocument/2006/relationships/image" Target="../media/image151.wmf"/><Relationship Id="rId1" Type="http://schemas.openxmlformats.org/officeDocument/2006/relationships/oleObject" Target="../embeddings/oleObject15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0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54.wmf"/><Relationship Id="rId3" Type="http://schemas.openxmlformats.org/officeDocument/2006/relationships/oleObject" Target="../embeddings/oleObject163.bin"/><Relationship Id="rId2" Type="http://schemas.openxmlformats.org/officeDocument/2006/relationships/image" Target="../media/image151.wmf"/><Relationship Id="rId1" Type="http://schemas.openxmlformats.org/officeDocument/2006/relationships/oleObject" Target="../embeddings/oleObject162.bin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7.wmf"/><Relationship Id="rId3" Type="http://schemas.openxmlformats.org/officeDocument/2006/relationships/oleObject" Target="../embeddings/oleObject166.bin"/><Relationship Id="rId2" Type="http://schemas.openxmlformats.org/officeDocument/2006/relationships/image" Target="../media/image156.wmf"/><Relationship Id="rId1" Type="http://schemas.openxmlformats.org/officeDocument/2006/relationships/oleObject" Target="../embeddings/oleObject165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8.wmf"/><Relationship Id="rId1" Type="http://schemas.openxmlformats.org/officeDocument/2006/relationships/oleObject" Target="../embeddings/oleObject167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wmf"/><Relationship Id="rId1" Type="http://schemas.openxmlformats.org/officeDocument/2006/relationships/oleObject" Target="../embeddings/oleObject16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9.wmf"/><Relationship Id="rId1" Type="http://schemas.openxmlformats.org/officeDocument/2006/relationships/oleObject" Target="../embeddings/oleObject169.bin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wmf"/><Relationship Id="rId3" Type="http://schemas.openxmlformats.org/officeDocument/2006/relationships/oleObject" Target="../embeddings/oleObject171.bin"/><Relationship Id="rId2" Type="http://schemas.openxmlformats.org/officeDocument/2006/relationships/image" Target="../media/image46.wmf"/><Relationship Id="rId1" Type="http://schemas.openxmlformats.org/officeDocument/2006/relationships/oleObject" Target="../embeddings/oleObject170.bin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0.wmf"/><Relationship Id="rId1" Type="http://schemas.openxmlformats.org/officeDocument/2006/relationships/oleObject" Target="../embeddings/oleObject172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62.wmf"/><Relationship Id="rId3" Type="http://schemas.openxmlformats.org/officeDocument/2006/relationships/oleObject" Target="../embeddings/oleObject174.bin"/><Relationship Id="rId2" Type="http://schemas.openxmlformats.org/officeDocument/2006/relationships/image" Target="../media/image161.wmf"/><Relationship Id="rId1" Type="http://schemas.openxmlformats.org/officeDocument/2006/relationships/oleObject" Target="../embeddings/oleObject173.bin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4.png"/><Relationship Id="rId1" Type="http://schemas.openxmlformats.org/officeDocument/2006/relationships/oleObject" Target="../embeddings/oleObject176.bin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image" Target="../media/image165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image" Target="../media/image16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2.jpeg"/><Relationship Id="rId1" Type="http://schemas.openxmlformats.org/officeDocument/2006/relationships/image" Target="../media/image1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4.jpeg"/><Relationship Id="rId1" Type="http://schemas.openxmlformats.org/officeDocument/2006/relationships/image" Target="../media/image17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9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178.wmf"/><Relationship Id="rId3" Type="http://schemas.openxmlformats.org/officeDocument/2006/relationships/oleObject" Target="../embeddings/oleObject178.bin"/><Relationship Id="rId2" Type="http://schemas.openxmlformats.org/officeDocument/2006/relationships/image" Target="../media/image177.wmf"/><Relationship Id="rId1" Type="http://schemas.openxmlformats.org/officeDocument/2006/relationships/oleObject" Target="../embeddings/oleObject177.bin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1.wmf"/><Relationship Id="rId3" Type="http://schemas.openxmlformats.org/officeDocument/2006/relationships/oleObject" Target="../embeddings/oleObject181.bin"/><Relationship Id="rId2" Type="http://schemas.openxmlformats.org/officeDocument/2006/relationships/image" Target="../media/image180.wmf"/><Relationship Id="rId1" Type="http://schemas.openxmlformats.org/officeDocument/2006/relationships/oleObject" Target="../embeddings/oleObject180.bin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2.wmf"/><Relationship Id="rId1" Type="http://schemas.openxmlformats.org/officeDocument/2006/relationships/oleObject" Target="../embeddings/oleObject182.bin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3.wmf"/><Relationship Id="rId1" Type="http://schemas.openxmlformats.org/officeDocument/2006/relationships/oleObject" Target="../embeddings/oleObject183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5.wmf"/><Relationship Id="rId3" Type="http://schemas.openxmlformats.org/officeDocument/2006/relationships/oleObject" Target="../embeddings/oleObject185.bin"/><Relationship Id="rId2" Type="http://schemas.openxmlformats.org/officeDocument/2006/relationships/image" Target="../media/image184.wmf"/><Relationship Id="rId1" Type="http://schemas.openxmlformats.org/officeDocument/2006/relationships/oleObject" Target="../embeddings/oleObject184.bin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7.wmf"/><Relationship Id="rId3" Type="http://schemas.openxmlformats.org/officeDocument/2006/relationships/oleObject" Target="../embeddings/oleObject187.bin"/><Relationship Id="rId2" Type="http://schemas.openxmlformats.org/officeDocument/2006/relationships/image" Target="../media/image186.wmf"/><Relationship Id="rId1" Type="http://schemas.openxmlformats.org/officeDocument/2006/relationships/oleObject" Target="../embeddings/oleObject186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5.vml"/><Relationship Id="rId4" Type="http://schemas.openxmlformats.org/officeDocument/2006/relationships/slideLayout" Target="../slideLayouts/slideLayout7.xml"/><Relationship Id="rId3" Type="http://schemas.openxmlformats.org/officeDocument/2006/relationships/oleObject" Target="../embeddings/oleObject189.bin"/><Relationship Id="rId2" Type="http://schemas.openxmlformats.org/officeDocument/2006/relationships/image" Target="../media/image189.wmf"/><Relationship Id="rId1" Type="http://schemas.openxmlformats.org/officeDocument/2006/relationships/oleObject" Target="../embeddings/oleObject188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3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7.bin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0.wmf"/><Relationship Id="rId1" Type="http://schemas.openxmlformats.org/officeDocument/2006/relationships/oleObject" Target="../embeddings/oleObject190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3.wmf"/><Relationship Id="rId3" Type="http://schemas.openxmlformats.org/officeDocument/2006/relationships/oleObject" Target="../embeddings/oleObject192.bin"/><Relationship Id="rId2" Type="http://schemas.openxmlformats.org/officeDocument/2006/relationships/image" Target="../media/image192.wmf"/><Relationship Id="rId1" Type="http://schemas.openxmlformats.org/officeDocument/2006/relationships/oleObject" Target="../embeddings/oleObject19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95.wmf"/><Relationship Id="rId3" Type="http://schemas.openxmlformats.org/officeDocument/2006/relationships/oleObject" Target="../embeddings/oleObject194.bin"/><Relationship Id="rId2" Type="http://schemas.openxmlformats.org/officeDocument/2006/relationships/image" Target="../media/image194.wmf"/><Relationship Id="rId1" Type="http://schemas.openxmlformats.org/officeDocument/2006/relationships/oleObject" Target="../embeddings/oleObject19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8.wmf"/><Relationship Id="rId1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1821180" y="307975"/>
            <a:ext cx="8549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第二章   原子结构与原子光谱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910789" y="1317487"/>
            <a:ext cx="10657184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第一节 单电子原子的薛定谔方程及其解</a:t>
            </a:r>
            <a:endParaRPr lang="zh-CN" altLang="en-US" sz="4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667570" y="2248039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 单电子原子的定态薛定谔方程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6" name="图片 22535" descr="c2-1qingyuanz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6268" y="3342706"/>
            <a:ext cx="2016224" cy="17493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文本框 22536"/>
          <p:cNvSpPr txBox="1"/>
          <p:nvPr/>
        </p:nvSpPr>
        <p:spPr>
          <a:xfrm>
            <a:off x="2424130" y="5301208"/>
            <a:ext cx="48960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氢原子和类氢离子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文本框 104449"/>
          <p:cNvSpPr txBox="1"/>
          <p:nvPr/>
        </p:nvSpPr>
        <p:spPr>
          <a:xfrm>
            <a:off x="2273424" y="993257"/>
            <a:ext cx="4038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1  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方程求解</a:t>
            </a:r>
            <a:endParaRPr lang="zh-CN" altLang="en-US" sz="40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4451" name="对象 104450"/>
          <p:cNvGraphicFramePr/>
          <p:nvPr/>
        </p:nvGraphicFramePr>
        <p:xfrm>
          <a:off x="3541712" y="1842841"/>
          <a:ext cx="32766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9" name="" r:id="rId1" imgW="989965" imgH="444500" progId="Equation.3">
                  <p:embed/>
                </p:oleObj>
              </mc:Choice>
              <mc:Fallback>
                <p:oleObj name="" r:id="rId1" imgW="989965" imgH="444500" progId="Equation.3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41712" y="1842841"/>
                        <a:ext cx="3276600" cy="146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对象 104451"/>
          <p:cNvGraphicFramePr/>
          <p:nvPr/>
        </p:nvGraphicFramePr>
        <p:xfrm>
          <a:off x="3524477" y="3393519"/>
          <a:ext cx="3743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0" name="" r:id="rId3" imgW="926465" imgH="241300" progId="Equation.3">
                  <p:embed/>
                </p:oleObj>
              </mc:Choice>
              <mc:Fallback>
                <p:oleObj name="" r:id="rId3" imgW="926465" imgH="241300" progId="Equation.3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477" y="3393519"/>
                        <a:ext cx="3743325" cy="968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文本框 104452"/>
          <p:cNvSpPr txBox="1"/>
          <p:nvPr/>
        </p:nvSpPr>
        <p:spPr>
          <a:xfrm>
            <a:off x="2865437" y="4604626"/>
            <a:ext cx="3733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根据归一化条件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4454" name="对象 104453"/>
          <p:cNvGraphicFramePr/>
          <p:nvPr/>
        </p:nvGraphicFramePr>
        <p:xfrm>
          <a:off x="2713037" y="5488708"/>
          <a:ext cx="38862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1" name="" r:id="rId5" imgW="1307465" imgH="330200" progId="Equation.3">
                  <p:embed/>
                </p:oleObj>
              </mc:Choice>
              <mc:Fallback>
                <p:oleObj name="" r:id="rId5" imgW="1307465" imgH="330200" progId="Equation.3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3037" y="5488708"/>
                        <a:ext cx="3886200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对象 104454"/>
          <p:cNvGraphicFramePr/>
          <p:nvPr/>
        </p:nvGraphicFramePr>
        <p:xfrm>
          <a:off x="6818312" y="5561732"/>
          <a:ext cx="38862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2" name="" r:id="rId7" imgW="1332865" imgH="330200" progId="Equation.3">
                  <p:embed/>
                </p:oleObj>
              </mc:Choice>
              <mc:Fallback>
                <p:oleObj name="" r:id="rId7" imgW="1332865" imgH="330200" progId="Equation.3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8312" y="5561732"/>
                        <a:ext cx="3886200" cy="963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49809" y="86765"/>
            <a:ext cx="8646591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薛定谔方程的一般解</a:t>
            </a:r>
            <a:endParaRPr lang="zh-CN" altLang="en-US" sz="44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对象 105473"/>
          <p:cNvGraphicFramePr/>
          <p:nvPr/>
        </p:nvGraphicFramePr>
        <p:xfrm>
          <a:off x="2575942" y="908720"/>
          <a:ext cx="273526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7" name="" r:id="rId1" imgW="824865" imgH="330200" progId="Equation.3">
                  <p:embed/>
                </p:oleObj>
              </mc:Choice>
              <mc:Fallback>
                <p:oleObj name="" r:id="rId1" imgW="824865" imgH="330200" progId="Equation.3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75942" y="908720"/>
                        <a:ext cx="2735262" cy="1093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对象 105474"/>
          <p:cNvGraphicFramePr/>
          <p:nvPr/>
        </p:nvGraphicFramePr>
        <p:xfrm>
          <a:off x="5671567" y="918244"/>
          <a:ext cx="219551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" name="" r:id="rId3" imgW="520065" imgH="203200" progId="Equation.3">
                  <p:embed/>
                </p:oleObj>
              </mc:Choice>
              <mc:Fallback>
                <p:oleObj name="" r:id="rId3" imgW="520065" imgH="203200" progId="Equation.3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1567" y="918244"/>
                        <a:ext cx="2195512" cy="849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对象 105475"/>
          <p:cNvGraphicFramePr/>
          <p:nvPr/>
        </p:nvGraphicFramePr>
        <p:xfrm>
          <a:off x="2647379" y="2286670"/>
          <a:ext cx="26670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9" name="" r:id="rId5" imgW="735965" imgH="444500" progId="Equation.3">
                  <p:embed/>
                </p:oleObj>
              </mc:Choice>
              <mc:Fallback>
                <p:oleObj name="" r:id="rId5" imgW="735965" imgH="444500" progId="Equation.3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7379" y="2286670"/>
                        <a:ext cx="2667000" cy="160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对象 105476"/>
          <p:cNvGraphicFramePr/>
          <p:nvPr/>
        </p:nvGraphicFramePr>
        <p:xfrm>
          <a:off x="3584004" y="4985419"/>
          <a:ext cx="61928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0" name="" r:id="rId7" imgW="1395730" imgH="203200" progId="Equation.3">
                  <p:embed/>
                </p:oleObj>
              </mc:Choice>
              <mc:Fallback>
                <p:oleObj name="" r:id="rId7" imgW="1395730" imgH="203200" progId="Equation.3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4004" y="4985419"/>
                        <a:ext cx="6192838" cy="893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对象 105477"/>
          <p:cNvGraphicFramePr/>
          <p:nvPr/>
        </p:nvGraphicFramePr>
        <p:xfrm>
          <a:off x="1926654" y="3870994"/>
          <a:ext cx="42672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1" name="" r:id="rId9" imgW="926465" imgH="241300" progId="Equation.3">
                  <p:embed/>
                </p:oleObj>
              </mc:Choice>
              <mc:Fallback>
                <p:oleObj name="" r:id="rId9" imgW="926465" imgH="241300" progId="Equation.3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6654" y="3870994"/>
                        <a:ext cx="4267200" cy="1103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对象 105478"/>
          <p:cNvGraphicFramePr/>
          <p:nvPr/>
        </p:nvGraphicFramePr>
        <p:xfrm>
          <a:off x="6364669" y="3440781"/>
          <a:ext cx="51054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2" name="" r:id="rId11" imgW="1243330" imgH="203200" progId="Equation.3">
                  <p:embed/>
                </p:oleObj>
              </mc:Choice>
              <mc:Fallback>
                <p:oleObj name="" r:id="rId11" imgW="1243330" imgH="203200" progId="Equation.3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64669" y="3440781"/>
                        <a:ext cx="5105400" cy="827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文本框 105479"/>
          <p:cNvSpPr txBox="1"/>
          <p:nvPr/>
        </p:nvSpPr>
        <p:spPr>
          <a:xfrm>
            <a:off x="7166992" y="2460976"/>
            <a:ext cx="419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Eular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文本框 106497"/>
          <p:cNvSpPr txBox="1"/>
          <p:nvPr/>
        </p:nvSpPr>
        <p:spPr>
          <a:xfrm>
            <a:off x="2063552" y="537402"/>
            <a:ext cx="579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根据波函数的单值性要求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6499" name="对象 106498"/>
          <p:cNvGraphicFramePr/>
          <p:nvPr/>
        </p:nvGraphicFramePr>
        <p:xfrm>
          <a:off x="2495550" y="1451389"/>
          <a:ext cx="5040610" cy="82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7" name="" r:id="rId1" imgW="1308100" imgH="228600" progId="Equation.3">
                  <p:embed/>
                </p:oleObj>
              </mc:Choice>
              <mc:Fallback>
                <p:oleObj name="" r:id="rId1" imgW="1308100" imgH="228600" progId="Equation.3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95550" y="1451389"/>
                        <a:ext cx="5040610" cy="8254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对象 106499"/>
          <p:cNvGraphicFramePr/>
          <p:nvPr/>
        </p:nvGraphicFramePr>
        <p:xfrm>
          <a:off x="2351088" y="2636838"/>
          <a:ext cx="6121176" cy="86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8" name="" r:id="rId3" imgW="1281430" imgH="203200" progId="Equation.3">
                  <p:embed/>
                </p:oleObj>
              </mc:Choice>
              <mc:Fallback>
                <p:oleObj name="" r:id="rId3" imgW="1281430" imgH="203200" progId="Equation.3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088" y="2636838"/>
                        <a:ext cx="6121176" cy="8641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对象 106500"/>
          <p:cNvGraphicFramePr/>
          <p:nvPr/>
        </p:nvGraphicFramePr>
        <p:xfrm>
          <a:off x="1774825" y="3789363"/>
          <a:ext cx="86756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9" name="" r:id="rId5" imgW="2220595" imgH="203200" progId="Equation.3">
                  <p:embed/>
                </p:oleObj>
              </mc:Choice>
              <mc:Fallback>
                <p:oleObj name="" r:id="rId5" imgW="2220595" imgH="203200" progId="Equation.3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25" y="3789363"/>
                        <a:ext cx="86756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对象 106501"/>
          <p:cNvGraphicFramePr/>
          <p:nvPr/>
        </p:nvGraphicFramePr>
        <p:xfrm>
          <a:off x="2495550" y="4724400"/>
          <a:ext cx="38884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0" name="" r:id="rId7" imgW="913765" imgH="203200" progId="Equation.3">
                  <p:embed/>
                </p:oleObj>
              </mc:Choice>
              <mc:Fallback>
                <p:oleObj name="" r:id="rId7" imgW="913765" imgH="203200" progId="Equation.3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5550" y="4724400"/>
                        <a:ext cx="388848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文本框 106502"/>
          <p:cNvSpPr txBox="1"/>
          <p:nvPr/>
        </p:nvSpPr>
        <p:spPr>
          <a:xfrm>
            <a:off x="2653030" y="5638800"/>
            <a:ext cx="56718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</a:rPr>
              <a:t>m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称作磁量子数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对象 107521"/>
          <p:cNvGraphicFramePr/>
          <p:nvPr/>
        </p:nvGraphicFramePr>
        <p:xfrm>
          <a:off x="1919288" y="620688"/>
          <a:ext cx="35814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1" name="" r:id="rId1" imgW="1116965" imgH="444500" progId="Equation.3">
                  <p:embed/>
                </p:oleObj>
              </mc:Choice>
              <mc:Fallback>
                <p:oleObj name="" r:id="rId1" imgW="1116965" imgH="444500" progId="Equation.3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9288" y="620688"/>
                        <a:ext cx="3581400" cy="1419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文本框 107522"/>
          <p:cNvSpPr txBox="1"/>
          <p:nvPr/>
        </p:nvSpPr>
        <p:spPr>
          <a:xfrm>
            <a:off x="5576888" y="849287"/>
            <a:ext cx="464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</a:rPr>
              <a:t>（</a:t>
            </a:r>
            <a:r>
              <a:rPr lang="en-US" altLang="zh-CN" sz="3600" b="1">
                <a:solidFill>
                  <a:schemeClr val="tx1"/>
                </a:solidFill>
              </a:rPr>
              <a:t>m=0,±1,±2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3600" b="1">
                <a:solidFill>
                  <a:schemeClr val="tx1"/>
                </a:solidFill>
              </a:rPr>
              <a:t>）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07524" name="文本框 107523"/>
          <p:cNvSpPr txBox="1"/>
          <p:nvPr/>
        </p:nvSpPr>
        <p:spPr>
          <a:xfrm>
            <a:off x="2362200" y="242761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复变函数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7525" name="对象 107524"/>
          <p:cNvGraphicFramePr/>
          <p:nvPr/>
        </p:nvGraphicFramePr>
        <p:xfrm>
          <a:off x="1992313" y="3500413"/>
          <a:ext cx="808831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2" name="" r:id="rId3" imgW="2627630" imgH="444500" progId="Equation.3">
                  <p:embed/>
                </p:oleObj>
              </mc:Choice>
              <mc:Fallback>
                <p:oleObj name="" r:id="rId3" imgW="2627630" imgH="444500" progId="Equation.3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2313" y="3500413"/>
                        <a:ext cx="8088312" cy="1362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对象 107525"/>
          <p:cNvGraphicFramePr/>
          <p:nvPr/>
        </p:nvGraphicFramePr>
        <p:xfrm>
          <a:off x="1992313" y="4868838"/>
          <a:ext cx="8088312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3" name="" r:id="rId5" imgW="2741930" imgH="444500" progId="Equation.3">
                  <p:embed/>
                </p:oleObj>
              </mc:Choice>
              <mc:Fallback>
                <p:oleObj name="" r:id="rId5" imgW="2741930" imgH="444500" progId="Equation.3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2313" y="4868838"/>
                        <a:ext cx="8088312" cy="130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对象 107526"/>
          <p:cNvGraphicFramePr/>
          <p:nvPr/>
        </p:nvGraphicFramePr>
        <p:xfrm>
          <a:off x="6456363" y="1773213"/>
          <a:ext cx="28956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4" name="" r:id="rId7" imgW="888365" imgH="444500" progId="Equation.3">
                  <p:embed/>
                </p:oleObj>
              </mc:Choice>
              <mc:Fallback>
                <p:oleObj name="" r:id="rId7" imgW="888365" imgH="444500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6363" y="1773213"/>
                        <a:ext cx="2895600" cy="1443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文本框 108545"/>
          <p:cNvSpPr txBox="1"/>
          <p:nvPr/>
        </p:nvSpPr>
        <p:spPr>
          <a:xfrm>
            <a:off x="1919536" y="319641"/>
            <a:ext cx="7391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el-GR" altLang="zh-CN" sz="40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Θ</a:t>
            </a:r>
            <a:r>
              <a:rPr lang="zh-CN" altLang="en-US" sz="40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40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8548" name="文本框 108547"/>
          <p:cNvSpPr txBox="1"/>
          <p:nvPr/>
        </p:nvSpPr>
        <p:spPr>
          <a:xfrm>
            <a:off x="1774825" y="1131974"/>
            <a:ext cx="8610600" cy="16244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可用级数法求解，要满足波函数有限条件使级数收敛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8549" name="对象 108548"/>
          <p:cNvGraphicFramePr/>
          <p:nvPr/>
        </p:nvGraphicFramePr>
        <p:xfrm>
          <a:off x="1883345" y="2958678"/>
          <a:ext cx="7957071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" r:id="rId1" imgW="2730500" imgH="419100" progId="Equation.3">
                  <p:embed/>
                </p:oleObj>
              </mc:Choice>
              <mc:Fallback>
                <p:oleObj name="" r:id="rId1" imgW="2730500" imgH="419100" progId="Equation.3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83345" y="2958678"/>
                        <a:ext cx="7957071" cy="1227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对象 108549"/>
          <p:cNvGraphicFramePr/>
          <p:nvPr/>
        </p:nvGraphicFramePr>
        <p:xfrm>
          <a:off x="2164650" y="4520620"/>
          <a:ext cx="1374140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3" name="" r:id="rId3" imgW="393700" imgH="254000" progId="Equation.3">
                  <p:embed/>
                </p:oleObj>
              </mc:Choice>
              <mc:Fallback>
                <p:oleObj name="" r:id="rId3" imgW="393700" imgH="254000" progId="Equation.3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4650" y="4520620"/>
                        <a:ext cx="1374140" cy="884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文本框 108550"/>
          <p:cNvSpPr txBox="1"/>
          <p:nvPr/>
        </p:nvSpPr>
        <p:spPr>
          <a:xfrm>
            <a:off x="2089720" y="5739978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连属勒让德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(Legendre)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8552" name="对象 108551"/>
          <p:cNvGraphicFramePr/>
          <p:nvPr/>
        </p:nvGraphicFramePr>
        <p:xfrm>
          <a:off x="3862640" y="4602059"/>
          <a:ext cx="2541712" cy="71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4" name="" r:id="rId5" imgW="672465" imgH="203200" progId="Equation.3">
                  <p:embed/>
                </p:oleObj>
              </mc:Choice>
              <mc:Fallback>
                <p:oleObj name="" r:id="rId5" imgW="672465" imgH="203200" progId="Equation.3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2640" y="4602059"/>
                        <a:ext cx="2541712" cy="7175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文本框 108552"/>
          <p:cNvSpPr txBox="1"/>
          <p:nvPr/>
        </p:nvSpPr>
        <p:spPr>
          <a:xfrm>
            <a:off x="7334820" y="4674448"/>
            <a:ext cx="358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称作角量子数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/>
          <p:nvPr/>
        </p:nvGraphicFramePr>
        <p:xfrm>
          <a:off x="7031673" y="4738370"/>
          <a:ext cx="302895" cy="4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7" imgW="88265" imgH="177165" progId="Equation.3">
                  <p:embed/>
                </p:oleObj>
              </mc:Choice>
              <mc:Fallback>
                <p:oleObj name="" r:id="rId7" imgW="88265" imgH="177165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1673" y="4738370"/>
                        <a:ext cx="302895" cy="4495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1" grpId="0"/>
      <p:bldP spid="1085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对象 111617"/>
          <p:cNvGraphicFramePr/>
          <p:nvPr/>
        </p:nvGraphicFramePr>
        <p:xfrm>
          <a:off x="1622425" y="364677"/>
          <a:ext cx="89154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9" name="" r:id="rId1" imgW="2818130" imgH="520700" progId="Equation.3">
                  <p:embed/>
                </p:oleObj>
              </mc:Choice>
              <mc:Fallback>
                <p:oleObj name="" r:id="rId1" imgW="2818130" imgH="520700" progId="Equation.3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2425" y="364677"/>
                        <a:ext cx="8915400" cy="164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文本框 111618"/>
          <p:cNvSpPr txBox="1"/>
          <p:nvPr/>
        </p:nvSpPr>
        <p:spPr>
          <a:xfrm>
            <a:off x="5034405" y="2358094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连属勒让德函数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1620" name="对象 111619"/>
          <p:cNvGraphicFramePr/>
          <p:nvPr/>
        </p:nvGraphicFramePr>
        <p:xfrm>
          <a:off x="2128838" y="2169319"/>
          <a:ext cx="2743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0" name="" r:id="rId3" imgW="685165" imgH="266065" progId="Equation.3">
                  <p:embed/>
                </p:oleObj>
              </mc:Choice>
              <mc:Fallback>
                <p:oleObj name="" r:id="rId3" imgW="685165" imgH="266065" progId="Equation.3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8838" y="2169319"/>
                        <a:ext cx="2743200" cy="1060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文本框 111620"/>
          <p:cNvSpPr txBox="1"/>
          <p:nvPr/>
        </p:nvSpPr>
        <p:spPr>
          <a:xfrm>
            <a:off x="1774825" y="4231422"/>
            <a:ext cx="6324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R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方程的解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1622" name="对象 111621"/>
          <p:cNvGraphicFramePr/>
          <p:nvPr/>
        </p:nvGraphicFramePr>
        <p:xfrm>
          <a:off x="1774825" y="5268912"/>
          <a:ext cx="86106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1" name="" r:id="rId5" imgW="2933700" imgH="457200" progId="Equation.3">
                  <p:embed/>
                </p:oleObj>
              </mc:Choice>
              <mc:Fallback>
                <p:oleObj name="" r:id="rId5" imgW="2933700" imgH="457200" progId="Equation.3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25" y="5268912"/>
                        <a:ext cx="8610600" cy="1341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对象 111622"/>
          <p:cNvGraphicFramePr/>
          <p:nvPr/>
        </p:nvGraphicFramePr>
        <p:xfrm>
          <a:off x="4884804" y="3179012"/>
          <a:ext cx="30480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2" name="" r:id="rId7" imgW="964565" imgH="342900" progId="Equation.3">
                  <p:embed/>
                </p:oleObj>
              </mc:Choice>
              <mc:Fallback>
                <p:oleObj name="" r:id="rId7" imgW="964565" imgH="342900" progId="Equation.3">
                  <p:embed/>
                  <p:pic>
                    <p:nvPicPr>
                      <p:cNvPr id="0" name="图片 31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4804" y="3179012"/>
                        <a:ext cx="3048000" cy="1077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对象 112641"/>
          <p:cNvGraphicFramePr/>
          <p:nvPr/>
        </p:nvGraphicFramePr>
        <p:xfrm>
          <a:off x="2855640" y="332656"/>
          <a:ext cx="5978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7" name="" r:id="rId1" imgW="2108200" imgH="469900" progId="Equation.3">
                  <p:embed/>
                </p:oleObj>
              </mc:Choice>
              <mc:Fallback>
                <p:oleObj name="" r:id="rId1" imgW="2108200" imgH="469900" progId="Equation.3">
                  <p:embed/>
                  <p:pic>
                    <p:nvPicPr>
                      <p:cNvPr id="0" name="图片 31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5640" y="332656"/>
                        <a:ext cx="5978525" cy="1331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对象 112642"/>
          <p:cNvGraphicFramePr/>
          <p:nvPr/>
        </p:nvGraphicFramePr>
        <p:xfrm>
          <a:off x="2005011" y="2095576"/>
          <a:ext cx="2663527" cy="58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8" name="" r:id="rId3" imgW="697865" imgH="203200" progId="Equation.3">
                  <p:embed/>
                </p:oleObj>
              </mc:Choice>
              <mc:Fallback>
                <p:oleObj name="" r:id="rId3" imgW="697865" imgH="203200" progId="Equation.3">
                  <p:embed/>
                  <p:pic>
                    <p:nvPicPr>
                      <p:cNvPr id="0" name="图片 31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5011" y="2095576"/>
                        <a:ext cx="2663527" cy="588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对象 112643"/>
          <p:cNvGraphicFramePr/>
          <p:nvPr/>
        </p:nvGraphicFramePr>
        <p:xfrm>
          <a:off x="5100637" y="2168598"/>
          <a:ext cx="1368102" cy="51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9" name="" r:id="rId5" imgW="329565" imgH="177800" progId="Equation.3">
                  <p:embed/>
                </p:oleObj>
              </mc:Choice>
              <mc:Fallback>
                <p:oleObj name="" r:id="rId5" imgW="329565" imgH="177800" progId="Equation.3">
                  <p:embed/>
                  <p:pic>
                    <p:nvPicPr>
                      <p:cNvPr id="0" name="图片 31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0637" y="2168598"/>
                        <a:ext cx="1368102" cy="5151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对象 112644"/>
          <p:cNvGraphicFramePr/>
          <p:nvPr/>
        </p:nvGraphicFramePr>
        <p:xfrm>
          <a:off x="1789112" y="2933976"/>
          <a:ext cx="86868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0" name="" r:id="rId7" imgW="2781300" imgH="457200" progId="Equation.3">
                  <p:embed/>
                </p:oleObj>
              </mc:Choice>
              <mc:Fallback>
                <p:oleObj name="" r:id="rId7" imgW="2781300" imgH="457200" progId="Equation.3">
                  <p:embed/>
                  <p:pic>
                    <p:nvPicPr>
                      <p:cNvPr id="0" name="图片 31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9112" y="2933976"/>
                        <a:ext cx="8686800" cy="1428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对象 112645"/>
          <p:cNvGraphicFramePr/>
          <p:nvPr/>
        </p:nvGraphicFramePr>
        <p:xfrm>
          <a:off x="4379912" y="4308549"/>
          <a:ext cx="1752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1" name="" r:id="rId9" imgW="635000" imgH="431800" progId="Equation.3">
                  <p:embed/>
                </p:oleObj>
              </mc:Choice>
              <mc:Fallback>
                <p:oleObj name="" r:id="rId9" imgW="635000" imgH="431800" progId="Equation.3">
                  <p:embed/>
                  <p:pic>
                    <p:nvPicPr>
                      <p:cNvPr id="0" name="图片 31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9912" y="4308549"/>
                        <a:ext cx="1752600" cy="1190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对象 112646"/>
          <p:cNvGraphicFramePr/>
          <p:nvPr/>
        </p:nvGraphicFramePr>
        <p:xfrm>
          <a:off x="1789112" y="5426670"/>
          <a:ext cx="223135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2" name="" r:id="rId11" imgW="520700" imgH="241300" progId="Equation.3">
                  <p:embed/>
                </p:oleObj>
              </mc:Choice>
              <mc:Fallback>
                <p:oleObj name="" r:id="rId11" imgW="520700" imgH="241300" progId="Equation.3">
                  <p:embed/>
                  <p:pic>
                    <p:nvPicPr>
                      <p:cNvPr id="0" name="图片 31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9112" y="5426670"/>
                        <a:ext cx="2231355" cy="882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8" name="文本框 112647"/>
          <p:cNvSpPr txBox="1"/>
          <p:nvPr/>
        </p:nvSpPr>
        <p:spPr>
          <a:xfrm>
            <a:off x="4379912" y="554732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连属拉盖尔</a:t>
            </a:r>
            <a:r>
              <a:rPr lang="en-US" altLang="zh-CN" sz="36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(Laguerre</a:t>
            </a: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多项式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49" name="文本框 112648"/>
          <p:cNvSpPr txBox="1"/>
          <p:nvPr/>
        </p:nvSpPr>
        <p:spPr>
          <a:xfrm>
            <a:off x="7044803" y="2095576"/>
            <a:ext cx="297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为主量子数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12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对象 113665"/>
          <p:cNvGraphicFramePr/>
          <p:nvPr/>
        </p:nvGraphicFramePr>
        <p:xfrm>
          <a:off x="1752600" y="476672"/>
          <a:ext cx="4703440" cy="152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0" name="" r:id="rId1" imgW="1219200" imgH="419100" progId="Equation.3">
                  <p:embed/>
                </p:oleObj>
              </mc:Choice>
              <mc:Fallback>
                <p:oleObj name="" r:id="rId1" imgW="1219200" imgH="419100" progId="Equation.3">
                  <p:embed/>
                  <p:pic>
                    <p:nvPicPr>
                      <p:cNvPr id="0" name="图片 31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476672"/>
                        <a:ext cx="4703440" cy="15280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文本框 113666"/>
          <p:cNvSpPr txBox="1"/>
          <p:nvPr/>
        </p:nvSpPr>
        <p:spPr>
          <a:xfrm>
            <a:off x="1501114" y="3673475"/>
            <a:ext cx="7239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 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氢原子和类氢原子波函数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3668" name="对象 113667"/>
          <p:cNvGraphicFramePr/>
          <p:nvPr/>
        </p:nvGraphicFramePr>
        <p:xfrm>
          <a:off x="1752789" y="4796508"/>
          <a:ext cx="8601316" cy="95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1" name="" r:id="rId3" imgW="2144395" imgH="254000" progId="Equation.3">
                  <p:embed/>
                </p:oleObj>
              </mc:Choice>
              <mc:Fallback>
                <p:oleObj name="" r:id="rId3" imgW="2144395" imgH="254000" progId="Equation.3">
                  <p:embed/>
                  <p:pic>
                    <p:nvPicPr>
                      <p:cNvPr id="0" name="图片 31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789" y="4796508"/>
                        <a:ext cx="8601316" cy="9503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对象 113668"/>
          <p:cNvGraphicFramePr/>
          <p:nvPr/>
        </p:nvGraphicFramePr>
        <p:xfrm>
          <a:off x="2341364" y="2147198"/>
          <a:ext cx="411480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2" name="" r:id="rId5" imgW="1383665" imgH="431800" progId="Equation.3">
                  <p:embed/>
                </p:oleObj>
              </mc:Choice>
              <mc:Fallback>
                <p:oleObj name="" r:id="rId5" imgW="1383665" imgH="431800" progId="Equation.3">
                  <p:embed/>
                  <p:pic>
                    <p:nvPicPr>
                      <p:cNvPr id="0" name="图片 31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1364" y="2147198"/>
                        <a:ext cx="4114800" cy="1277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对象 114689"/>
          <p:cNvGraphicFramePr/>
          <p:nvPr/>
        </p:nvGraphicFramePr>
        <p:xfrm>
          <a:off x="2679576" y="620688"/>
          <a:ext cx="1524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3" name="" r:id="rId1" imgW="405765" imgH="228600" progId="Equation.3">
                  <p:embed/>
                </p:oleObj>
              </mc:Choice>
              <mc:Fallback>
                <p:oleObj name="" r:id="rId1" imgW="405765" imgH="228600" progId="Equation.3">
                  <p:embed/>
                  <p:pic>
                    <p:nvPicPr>
                      <p:cNvPr id="0" name="图片 32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79576" y="620688"/>
                        <a:ext cx="152400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对象 114690"/>
          <p:cNvGraphicFramePr/>
          <p:nvPr/>
        </p:nvGraphicFramePr>
        <p:xfrm>
          <a:off x="4767138" y="692126"/>
          <a:ext cx="1600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4" name="" r:id="rId3" imgW="507365" imgH="254000" progId="Equation.3">
                  <p:embed/>
                </p:oleObj>
              </mc:Choice>
              <mc:Fallback>
                <p:oleObj name="" r:id="rId3" imgW="507365" imgH="254000" progId="Equation.3">
                  <p:embed/>
                  <p:pic>
                    <p:nvPicPr>
                      <p:cNvPr id="0" name="图片 32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7138" y="692126"/>
                        <a:ext cx="1600200" cy="795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对象 114691"/>
          <p:cNvGraphicFramePr/>
          <p:nvPr/>
        </p:nvGraphicFramePr>
        <p:xfrm>
          <a:off x="6927726" y="692126"/>
          <a:ext cx="18224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5" name="" r:id="rId5" imgW="444500" imgH="228600" progId="Equation.3">
                  <p:embed/>
                </p:oleObj>
              </mc:Choice>
              <mc:Fallback>
                <p:oleObj name="" r:id="rId5" imgW="444500" imgH="228600" progId="Equation.3">
                  <p:embed/>
                  <p:pic>
                    <p:nvPicPr>
                      <p:cNvPr id="0" name="图片 32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7726" y="692126"/>
                        <a:ext cx="1822450" cy="941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对象 114692"/>
          <p:cNvGraphicFramePr/>
          <p:nvPr/>
        </p:nvGraphicFramePr>
        <p:xfrm>
          <a:off x="2607568" y="1830710"/>
          <a:ext cx="4572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6" name="" r:id="rId7" imgW="1218565" imgH="330200" progId="Equation.3">
                  <p:embed/>
                </p:oleObj>
              </mc:Choice>
              <mc:Fallback>
                <p:oleObj name="" r:id="rId7" imgW="1218565" imgH="330200" progId="Equation.3">
                  <p:embed/>
                  <p:pic>
                    <p:nvPicPr>
                      <p:cNvPr id="0" name="图片 32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7568" y="1830710"/>
                        <a:ext cx="4572000" cy="1238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对象 114693"/>
          <p:cNvGraphicFramePr/>
          <p:nvPr/>
        </p:nvGraphicFramePr>
        <p:xfrm>
          <a:off x="2541984" y="3212976"/>
          <a:ext cx="70104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7" name="" r:id="rId9" imgW="1536065" imgH="330200" progId="Equation.3">
                  <p:embed/>
                </p:oleObj>
              </mc:Choice>
              <mc:Fallback>
                <p:oleObj name="" r:id="rId9" imgW="1536065" imgH="330200" progId="Equation.3">
                  <p:embed/>
                  <p:pic>
                    <p:nvPicPr>
                      <p:cNvPr id="0" name="图片 32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1984" y="3212976"/>
                        <a:ext cx="7010400" cy="150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5" name="对象 114694"/>
          <p:cNvGraphicFramePr/>
          <p:nvPr/>
        </p:nvGraphicFramePr>
        <p:xfrm>
          <a:off x="2535560" y="4899049"/>
          <a:ext cx="57150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8" name="" r:id="rId11" imgW="1409065" imgH="330200" progId="Equation.3">
                  <p:embed/>
                </p:oleObj>
              </mc:Choice>
              <mc:Fallback>
                <p:oleObj name="" r:id="rId11" imgW="1409065" imgH="330200" progId="Equation.3">
                  <p:embed/>
                  <p:pic>
                    <p:nvPicPr>
                      <p:cNvPr id="0" name="图片 323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35560" y="4899049"/>
                        <a:ext cx="5715000" cy="1338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5714" name="对象 115713"/>
          <p:cNvGraphicFramePr/>
          <p:nvPr/>
        </p:nvGraphicFramePr>
        <p:xfrm>
          <a:off x="2500809" y="1028363"/>
          <a:ext cx="7885112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" r:id="rId1" imgW="2006600" imgH="558800" progId="Equation.3">
                  <p:embed/>
                </p:oleObj>
              </mc:Choice>
              <mc:Fallback>
                <p:oleObj name="" r:id="rId1" imgW="2006600" imgH="558800" progId="Equation.3">
                  <p:embed/>
                  <p:pic>
                    <p:nvPicPr>
                      <p:cNvPr id="0" name="图片 32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0809" y="1028363"/>
                        <a:ext cx="7885112" cy="2195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830195" y="3413125"/>
            <a:ext cx="3104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正交归一性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2543" name="Object 15"/>
          <p:cNvGraphicFramePr/>
          <p:nvPr/>
        </p:nvGraphicFramePr>
        <p:xfrm>
          <a:off x="3320415" y="4372293"/>
          <a:ext cx="3887788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3" imgW="1180465" imgH="711200" progId="Equation.3">
                  <p:embed/>
                </p:oleObj>
              </mc:Choice>
              <mc:Fallback>
                <p:oleObj name="" r:id="rId3" imgW="1180465" imgH="711200" progId="Equation.3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0415" y="4372293"/>
                        <a:ext cx="3887788" cy="208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123555" y="4719320"/>
            <a:ext cx="3030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三个量子数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文本框 93189"/>
          <p:cNvSpPr txBox="1"/>
          <p:nvPr/>
        </p:nvSpPr>
        <p:spPr>
          <a:xfrm>
            <a:off x="1199515" y="240665"/>
            <a:ext cx="84804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定核近似（波恩</a:t>
            </a:r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奥本海莫近似）薛定谔方程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3191" name="对象 93190"/>
          <p:cNvGraphicFramePr/>
          <p:nvPr/>
        </p:nvGraphicFramePr>
        <p:xfrm>
          <a:off x="3054856" y="5132194"/>
          <a:ext cx="40481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" name="" r:id="rId1" imgW="1104900" imgH="279400" progId="Equation.3">
                  <p:embed/>
                </p:oleObj>
              </mc:Choice>
              <mc:Fallback>
                <p:oleObj name="" r:id="rId1" imgW="1104900" imgH="279400" progId="Equation.3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4856" y="5132194"/>
                        <a:ext cx="4048125" cy="1022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/>
          <p:nvPr/>
        </p:nvGraphicFramePr>
        <p:xfrm>
          <a:off x="3276918" y="3293745"/>
          <a:ext cx="342328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965200" imgH="457200" progId="Equation.3">
                  <p:embed/>
                </p:oleObj>
              </mc:Choice>
              <mc:Fallback>
                <p:oleObj name="" r:id="rId3" imgW="965200" imgH="4572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918" y="3293745"/>
                        <a:ext cx="3423285" cy="1619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9" name="Object 5"/>
          <p:cNvGraphicFramePr/>
          <p:nvPr/>
        </p:nvGraphicFramePr>
        <p:xfrm>
          <a:off x="3891304" y="2301875"/>
          <a:ext cx="30972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" r:id="rId5" imgW="1015365" imgH="241300" progId="Equation.3">
                  <p:embed/>
                </p:oleObj>
              </mc:Choice>
              <mc:Fallback>
                <p:oleObj name="" r:id="rId5" imgW="1015365" imgH="241300" progId="Equation.3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1304" y="2301875"/>
                        <a:ext cx="3097213" cy="7318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对象 140289"/>
          <p:cNvGraphicFramePr/>
          <p:nvPr/>
        </p:nvGraphicFramePr>
        <p:xfrm>
          <a:off x="1984028" y="1268760"/>
          <a:ext cx="17510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2" name="" r:id="rId1" imgW="673100" imgH="419100" progId="Equation.3">
                  <p:embed/>
                </p:oleObj>
              </mc:Choice>
              <mc:Fallback>
                <p:oleObj name="" r:id="rId1" imgW="673100" imgH="419100" progId="Equation.3">
                  <p:embed/>
                  <p:pic>
                    <p:nvPicPr>
                      <p:cNvPr id="0" name="图片 31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4028" y="1268760"/>
                        <a:ext cx="1751013" cy="1090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对象 140290"/>
          <p:cNvGraphicFramePr/>
          <p:nvPr/>
        </p:nvGraphicFramePr>
        <p:xfrm>
          <a:off x="4079875" y="1300511"/>
          <a:ext cx="1608138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3" name="" r:id="rId3" imgW="660400" imgH="444500" progId="Equation.3">
                  <p:embed/>
                </p:oleObj>
              </mc:Choice>
              <mc:Fallback>
                <p:oleObj name="" r:id="rId3" imgW="660400" imgH="444500" progId="Equation.3">
                  <p:embed/>
                  <p:pic>
                    <p:nvPicPr>
                      <p:cNvPr id="0" name="图片 31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75" y="1300511"/>
                        <a:ext cx="1608138" cy="1084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对象 140291"/>
          <p:cNvGraphicFramePr/>
          <p:nvPr/>
        </p:nvGraphicFramePr>
        <p:xfrm>
          <a:off x="6238876" y="1300512"/>
          <a:ext cx="1609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4" name="" r:id="rId5" imgW="660400" imgH="393700" progId="Equation.3">
                  <p:embed/>
                </p:oleObj>
              </mc:Choice>
              <mc:Fallback>
                <p:oleObj name="" r:id="rId5" imgW="660400" imgH="393700" progId="Equation.3">
                  <p:embed/>
                  <p:pic>
                    <p:nvPicPr>
                      <p:cNvPr id="0" name="图片 31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8876" y="1300512"/>
                        <a:ext cx="1609725" cy="955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对象 140292"/>
          <p:cNvGraphicFramePr/>
          <p:nvPr/>
        </p:nvGraphicFramePr>
        <p:xfrm>
          <a:off x="8183563" y="1444973"/>
          <a:ext cx="143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5" name="" r:id="rId7" imgW="660400" imgH="419100" progId="Equation.3">
                  <p:embed/>
                </p:oleObj>
              </mc:Choice>
              <mc:Fallback>
                <p:oleObj name="" r:id="rId7" imgW="660400" imgH="419100" progId="Equation.3">
                  <p:embed/>
                  <p:pic>
                    <p:nvPicPr>
                      <p:cNvPr id="0" name="图片 319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3563" y="1444973"/>
                        <a:ext cx="14351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对象 140293"/>
          <p:cNvGraphicFramePr/>
          <p:nvPr/>
        </p:nvGraphicFramePr>
        <p:xfrm>
          <a:off x="1991544" y="2636912"/>
          <a:ext cx="7649666" cy="107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6" name="" r:id="rId9" imgW="3567430" imgH="444500" progId="Equation.3">
                  <p:embed/>
                </p:oleObj>
              </mc:Choice>
              <mc:Fallback>
                <p:oleObj name="" r:id="rId9" imgW="3567430" imgH="444500" progId="Equation.3">
                  <p:embed/>
                  <p:pic>
                    <p:nvPicPr>
                      <p:cNvPr id="0" name="图片 32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1544" y="2636912"/>
                        <a:ext cx="7649666" cy="10787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对象 140294"/>
          <p:cNvGraphicFramePr/>
          <p:nvPr/>
        </p:nvGraphicFramePr>
        <p:xfrm>
          <a:off x="2423592" y="4056508"/>
          <a:ext cx="42496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" r:id="rId11" imgW="1917065" imgH="393700" progId="Equation.3">
                  <p:embed/>
                </p:oleObj>
              </mc:Choice>
              <mc:Fallback>
                <p:oleObj name="" r:id="rId11" imgW="1917065" imgH="393700" progId="Equation.3">
                  <p:embed/>
                  <p:pic>
                    <p:nvPicPr>
                      <p:cNvPr id="0" name="图片 320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3592" y="4056508"/>
                        <a:ext cx="4249663" cy="957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对象 140295"/>
          <p:cNvGraphicFramePr/>
          <p:nvPr/>
        </p:nvGraphicFramePr>
        <p:xfrm>
          <a:off x="2259012" y="5354662"/>
          <a:ext cx="7005339" cy="109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8" name="" r:id="rId13" imgW="2921000" imgH="457200" progId="Equation.3">
                  <p:embed/>
                </p:oleObj>
              </mc:Choice>
              <mc:Fallback>
                <p:oleObj name="" r:id="rId13" imgW="2921000" imgH="457200" progId="Equation.3">
                  <p:embed/>
                  <p:pic>
                    <p:nvPicPr>
                      <p:cNvPr id="0" name="图片 320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59012" y="5354662"/>
                        <a:ext cx="7005339" cy="10986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文本框 140296"/>
          <p:cNvSpPr txBox="1"/>
          <p:nvPr/>
        </p:nvSpPr>
        <p:spPr>
          <a:xfrm>
            <a:off x="1809750" y="332656"/>
            <a:ext cx="16573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基态解</a:t>
            </a:r>
            <a:endParaRPr lang="zh-CN" altLang="en-US" sz="36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对象 141313"/>
          <p:cNvGraphicFramePr/>
          <p:nvPr/>
        </p:nvGraphicFramePr>
        <p:xfrm>
          <a:off x="4211822" y="548680"/>
          <a:ext cx="323956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8" name="" r:id="rId1" imgW="825500" imgH="228600" progId="Equation.3">
                  <p:embed/>
                </p:oleObj>
              </mc:Choice>
              <mc:Fallback>
                <p:oleObj name="" r:id="rId1" imgW="825500" imgH="228600" progId="Equation.3">
                  <p:embed/>
                  <p:pic>
                    <p:nvPicPr>
                      <p:cNvPr id="0" name="图片 32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1822" y="548680"/>
                        <a:ext cx="3239565" cy="78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5" name="文本框 141314"/>
          <p:cNvSpPr txBox="1"/>
          <p:nvPr/>
        </p:nvSpPr>
        <p:spPr>
          <a:xfrm>
            <a:off x="2473509" y="568706"/>
            <a:ext cx="1738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特解：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1316" name="文本框 141315"/>
          <p:cNvSpPr txBox="1"/>
          <p:nvPr/>
        </p:nvSpPr>
        <p:spPr>
          <a:xfrm>
            <a:off x="2440704" y="1684495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为归一化系数，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为待定常数。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1317" name="文本框 141316"/>
          <p:cNvSpPr txBox="1"/>
          <p:nvPr/>
        </p:nvSpPr>
        <p:spPr>
          <a:xfrm>
            <a:off x="2479434" y="2759013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和能量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1318" name="对象 141317"/>
          <p:cNvGraphicFramePr/>
          <p:nvPr/>
        </p:nvGraphicFramePr>
        <p:xfrm>
          <a:off x="2440704" y="3660821"/>
          <a:ext cx="70866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9" name="" r:id="rId3" imgW="1878965" imgH="393700" progId="Equation.3">
                  <p:embed/>
                </p:oleObj>
              </mc:Choice>
              <mc:Fallback>
                <p:oleObj name="" r:id="rId3" imgW="1878965" imgH="393700" progId="Equation.3">
                  <p:embed/>
                  <p:pic>
                    <p:nvPicPr>
                      <p:cNvPr id="0" name="图片 32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0704" y="3660821"/>
                        <a:ext cx="7086600" cy="1287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对象 141318"/>
          <p:cNvGraphicFramePr/>
          <p:nvPr/>
        </p:nvGraphicFramePr>
        <p:xfrm>
          <a:off x="2457400" y="5206522"/>
          <a:ext cx="72390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0" name="" r:id="rId5" imgW="2095500" imgH="419100" progId="Equation.3">
                  <p:embed/>
                </p:oleObj>
              </mc:Choice>
              <mc:Fallback>
                <p:oleObj name="" r:id="rId5" imgW="2095500" imgH="419100" progId="Equation.3">
                  <p:embed/>
                  <p:pic>
                    <p:nvPicPr>
                      <p:cNvPr id="0" name="图片 32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7400" y="5206522"/>
                        <a:ext cx="7239000" cy="1112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对象 142337"/>
          <p:cNvGraphicFramePr/>
          <p:nvPr/>
        </p:nvGraphicFramePr>
        <p:xfrm>
          <a:off x="2135188" y="620688"/>
          <a:ext cx="78486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9" name="" r:id="rId1" imgW="2921000" imgH="457200" progId="Equation.3">
                  <p:embed/>
                </p:oleObj>
              </mc:Choice>
              <mc:Fallback>
                <p:oleObj name="" r:id="rId1" imgW="2921000" imgH="457200" progId="Equation.3">
                  <p:embed/>
                  <p:pic>
                    <p:nvPicPr>
                      <p:cNvPr id="0" name="图片 32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5188" y="620688"/>
                        <a:ext cx="7848600" cy="1227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对象 142338"/>
          <p:cNvGraphicFramePr/>
          <p:nvPr/>
        </p:nvGraphicFramePr>
        <p:xfrm>
          <a:off x="3034506" y="2070871"/>
          <a:ext cx="28368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0" name="" r:id="rId3" imgW="685165" imgH="203200" progId="Equation.3">
                  <p:embed/>
                </p:oleObj>
              </mc:Choice>
              <mc:Fallback>
                <p:oleObj name="" r:id="rId3" imgW="685165" imgH="203200" progId="Equation.3">
                  <p:embed/>
                  <p:pic>
                    <p:nvPicPr>
                      <p:cNvPr id="0" name="图片 32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506" y="2070871"/>
                        <a:ext cx="2836863" cy="833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对象 142339"/>
          <p:cNvGraphicFramePr/>
          <p:nvPr/>
        </p:nvGraphicFramePr>
        <p:xfrm>
          <a:off x="2566988" y="3036071"/>
          <a:ext cx="660876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1" name="" r:id="rId5" imgW="2082800" imgH="457200" progId="Equation.3">
                  <p:embed/>
                </p:oleObj>
              </mc:Choice>
              <mc:Fallback>
                <p:oleObj name="" r:id="rId5" imgW="2082800" imgH="457200" progId="Equation.3">
                  <p:embed/>
                  <p:pic>
                    <p:nvPicPr>
                      <p:cNvPr id="0" name="图片 32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6988" y="3036071"/>
                        <a:ext cx="6608762" cy="1450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对象 142340"/>
          <p:cNvGraphicFramePr/>
          <p:nvPr/>
        </p:nvGraphicFramePr>
        <p:xfrm>
          <a:off x="2622550" y="4763567"/>
          <a:ext cx="65532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" r:id="rId7" imgW="2044700" imgH="457200" progId="Equation.3">
                  <p:embed/>
                </p:oleObj>
              </mc:Choice>
              <mc:Fallback>
                <p:oleObj name="" r:id="rId7" imgW="2044700" imgH="457200" progId="Equation.3">
                  <p:embed/>
                  <p:pic>
                    <p:nvPicPr>
                      <p:cNvPr id="0" name="图片 32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2550" y="4763567"/>
                        <a:ext cx="6553200" cy="146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对象 143361"/>
          <p:cNvGraphicFramePr/>
          <p:nvPr/>
        </p:nvGraphicFramePr>
        <p:xfrm>
          <a:off x="2057152" y="692597"/>
          <a:ext cx="32956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5" name="" r:id="rId1" imgW="951865" imgH="457200" progId="Equation.3">
                  <p:embed/>
                </p:oleObj>
              </mc:Choice>
              <mc:Fallback>
                <p:oleObj name="" r:id="rId1" imgW="951865" imgH="457200" progId="Equation.3">
                  <p:embed/>
                  <p:pic>
                    <p:nvPicPr>
                      <p:cNvPr id="0" name="图片 32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7152" y="692597"/>
                        <a:ext cx="3295650" cy="158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对象 143362"/>
          <p:cNvGraphicFramePr/>
          <p:nvPr/>
        </p:nvGraphicFramePr>
        <p:xfrm>
          <a:off x="1985714" y="2348360"/>
          <a:ext cx="23622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6" name="" r:id="rId3" imgW="749300" imgH="457200" progId="Equation.3">
                  <p:embed/>
                </p:oleObj>
              </mc:Choice>
              <mc:Fallback>
                <p:oleObj name="" r:id="rId3" imgW="749300" imgH="457200" progId="Equation.3">
                  <p:embed/>
                  <p:pic>
                    <p:nvPicPr>
                      <p:cNvPr id="0" name="图片 32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14" y="2348360"/>
                        <a:ext cx="2362200" cy="1393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对象 143363"/>
          <p:cNvGraphicFramePr/>
          <p:nvPr/>
        </p:nvGraphicFramePr>
        <p:xfrm>
          <a:off x="4505077" y="2276923"/>
          <a:ext cx="41910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7" name="" r:id="rId5" imgW="1409700" imgH="419100" progId="Equation.3">
                  <p:embed/>
                </p:oleObj>
              </mc:Choice>
              <mc:Fallback>
                <p:oleObj name="" r:id="rId5" imgW="1409700" imgH="419100" progId="Equation.3">
                  <p:embed/>
                  <p:pic>
                    <p:nvPicPr>
                      <p:cNvPr id="0" name="图片 32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5077" y="2276923"/>
                        <a:ext cx="4191000" cy="1246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对象 143364"/>
          <p:cNvGraphicFramePr/>
          <p:nvPr/>
        </p:nvGraphicFramePr>
        <p:xfrm>
          <a:off x="9053264" y="2141985"/>
          <a:ext cx="12192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8" name="" r:id="rId7" imgW="457200" imgH="431800" progId="Equation.3">
                  <p:embed/>
                </p:oleObj>
              </mc:Choice>
              <mc:Fallback>
                <p:oleObj name="" r:id="rId7" imgW="457200" imgH="431800" progId="Equation.3">
                  <p:embed/>
                  <p:pic>
                    <p:nvPicPr>
                      <p:cNvPr id="0" name="图片 32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53264" y="2141985"/>
                        <a:ext cx="1219200" cy="1090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对象 143365"/>
          <p:cNvGraphicFramePr/>
          <p:nvPr/>
        </p:nvGraphicFramePr>
        <p:xfrm>
          <a:off x="1890464" y="3818385"/>
          <a:ext cx="22860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9" name="" r:id="rId9" imgW="799465" imgH="419100" progId="Equation.3">
                  <p:embed/>
                </p:oleObj>
              </mc:Choice>
              <mc:Fallback>
                <p:oleObj name="" r:id="rId9" imgW="799465" imgH="419100" progId="Equation.3">
                  <p:embed/>
                  <p:pic>
                    <p:nvPicPr>
                      <p:cNvPr id="0" name="图片 32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0464" y="3818385"/>
                        <a:ext cx="2286000" cy="1196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对象 143366"/>
          <p:cNvGraphicFramePr/>
          <p:nvPr/>
        </p:nvGraphicFramePr>
        <p:xfrm>
          <a:off x="4557464" y="3894584"/>
          <a:ext cx="22098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0" name="" r:id="rId11" imgW="862965" imgH="469900" progId="Equation.3">
                  <p:embed/>
                </p:oleObj>
              </mc:Choice>
              <mc:Fallback>
                <p:oleObj name="" r:id="rId11" imgW="862965" imgH="469900" progId="Equation.3">
                  <p:embed/>
                  <p:pic>
                    <p:nvPicPr>
                      <p:cNvPr id="0" name="图片 32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7464" y="3894584"/>
                        <a:ext cx="2209800" cy="120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对象 143367"/>
          <p:cNvGraphicFramePr/>
          <p:nvPr/>
        </p:nvGraphicFramePr>
        <p:xfrm>
          <a:off x="7313365" y="3789810"/>
          <a:ext cx="28813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1" name="" r:id="rId13" imgW="1295400" imgH="469900" progId="Equation.3">
                  <p:embed/>
                </p:oleObj>
              </mc:Choice>
              <mc:Fallback>
                <p:oleObj name="" r:id="rId13" imgW="1295400" imgH="469900" progId="Equation.3">
                  <p:embed/>
                  <p:pic>
                    <p:nvPicPr>
                      <p:cNvPr id="0" name="图片 32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3365" y="3789810"/>
                        <a:ext cx="2881313" cy="1044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对象 143368"/>
          <p:cNvGraphicFramePr/>
          <p:nvPr/>
        </p:nvGraphicFramePr>
        <p:xfrm>
          <a:off x="6089402" y="621159"/>
          <a:ext cx="352901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2" name="" r:id="rId15" imgW="989965" imgH="393700" progId="Equation.3">
                  <p:embed/>
                </p:oleObj>
              </mc:Choice>
              <mc:Fallback>
                <p:oleObj name="" r:id="rId15" imgW="989965" imgH="393700" progId="Equation.3">
                  <p:embed/>
                  <p:pic>
                    <p:nvPicPr>
                      <p:cNvPr id="0" name="图片 32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89402" y="621159"/>
                        <a:ext cx="3529012" cy="1398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0" name="对象 143369"/>
          <p:cNvGraphicFramePr/>
          <p:nvPr/>
        </p:nvGraphicFramePr>
        <p:xfrm>
          <a:off x="2273052" y="5372548"/>
          <a:ext cx="25146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3" name="" r:id="rId17" imgW="635000" imgH="190500" progId="Equation.3">
                  <p:embed/>
                </p:oleObj>
              </mc:Choice>
              <mc:Fallback>
                <p:oleObj name="" r:id="rId17" imgW="635000" imgH="190500" progId="Equation.3">
                  <p:embed/>
                  <p:pic>
                    <p:nvPicPr>
                      <p:cNvPr id="0" name="图片 32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73052" y="5372548"/>
                        <a:ext cx="2514600" cy="757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1" name="对象 143370"/>
          <p:cNvGraphicFramePr/>
          <p:nvPr/>
        </p:nvGraphicFramePr>
        <p:xfrm>
          <a:off x="5873503" y="5252616"/>
          <a:ext cx="331152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4" name="" r:id="rId19" imgW="824865" imgH="355600" progId="Equation.3">
                  <p:embed/>
                </p:oleObj>
              </mc:Choice>
              <mc:Fallback>
                <p:oleObj name="" r:id="rId19" imgW="824865" imgH="355600" progId="Equation.3">
                  <p:embed/>
                  <p:pic>
                    <p:nvPicPr>
                      <p:cNvPr id="0" name="图片 32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73503" y="5252616"/>
                        <a:ext cx="3311525" cy="1128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文本框 144385"/>
          <p:cNvSpPr txBox="1"/>
          <p:nvPr/>
        </p:nvSpPr>
        <p:spPr>
          <a:xfrm>
            <a:off x="2132989" y="548680"/>
            <a:ext cx="5183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利用归一化条件求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4387" name="对象 144386"/>
          <p:cNvGraphicFramePr/>
          <p:nvPr/>
        </p:nvGraphicFramePr>
        <p:xfrm>
          <a:off x="2025774" y="5051911"/>
          <a:ext cx="88947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4" name="" r:id="rId1" imgW="3173730" imgH="330200" progId="Equation.3">
                  <p:embed/>
                </p:oleObj>
              </mc:Choice>
              <mc:Fallback>
                <p:oleObj name="" r:id="rId1" imgW="3173730" imgH="330200" progId="Equation.3">
                  <p:embed/>
                  <p:pic>
                    <p:nvPicPr>
                      <p:cNvPr id="0" name="图片 32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5774" y="5051911"/>
                        <a:ext cx="8894762" cy="923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对象 144387"/>
          <p:cNvGraphicFramePr/>
          <p:nvPr/>
        </p:nvGraphicFramePr>
        <p:xfrm>
          <a:off x="2457897" y="3933826"/>
          <a:ext cx="75041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5" name="" r:id="rId3" imgW="1828800" imgH="228600" progId="Equation.3">
                  <p:embed/>
                </p:oleObj>
              </mc:Choice>
              <mc:Fallback>
                <p:oleObj name="" r:id="rId3" imgW="1828800" imgH="228600" progId="Equation.3">
                  <p:embed/>
                  <p:pic>
                    <p:nvPicPr>
                      <p:cNvPr id="0" name="图片 32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897" y="3933826"/>
                        <a:ext cx="7504113" cy="938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对象 144388"/>
          <p:cNvGraphicFramePr/>
          <p:nvPr/>
        </p:nvGraphicFramePr>
        <p:xfrm>
          <a:off x="3214340" y="1435596"/>
          <a:ext cx="394017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6" name="" r:id="rId5" imgW="977265" imgH="203200" progId="Equation.3">
                  <p:embed/>
                </p:oleObj>
              </mc:Choice>
              <mc:Fallback>
                <p:oleObj name="" r:id="rId5" imgW="977265" imgH="203200" progId="Equation.3">
                  <p:embed/>
                  <p:pic>
                    <p:nvPicPr>
                      <p:cNvPr id="0" name="图片 32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4340" y="1435596"/>
                        <a:ext cx="3940175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对象 144389"/>
          <p:cNvGraphicFramePr/>
          <p:nvPr/>
        </p:nvGraphicFramePr>
        <p:xfrm>
          <a:off x="3240897" y="2316658"/>
          <a:ext cx="34369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7" name="" r:id="rId7" imgW="964565" imgH="203200" progId="Equation.3">
                  <p:embed/>
                </p:oleObj>
              </mc:Choice>
              <mc:Fallback>
                <p:oleObj name="" r:id="rId7" imgW="964565" imgH="203200" progId="Equation.3">
                  <p:embed/>
                  <p:pic>
                    <p:nvPicPr>
                      <p:cNvPr id="0" name="图片 32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0897" y="2316658"/>
                        <a:ext cx="3436937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对象 144390"/>
          <p:cNvGraphicFramePr/>
          <p:nvPr/>
        </p:nvGraphicFramePr>
        <p:xfrm>
          <a:off x="3258206" y="3130439"/>
          <a:ext cx="2787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8" name="" r:id="rId9" imgW="671830" imgH="177800" progId="Equation.3">
                  <p:embed/>
                </p:oleObj>
              </mc:Choice>
              <mc:Fallback>
                <p:oleObj name="" r:id="rId9" imgW="671830" imgH="177800" progId="Equation.3">
                  <p:embed/>
                  <p:pic>
                    <p:nvPicPr>
                      <p:cNvPr id="0" name="图片 32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8206" y="3130439"/>
                        <a:ext cx="2787650" cy="73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对象 145409"/>
          <p:cNvGraphicFramePr/>
          <p:nvPr/>
        </p:nvGraphicFramePr>
        <p:xfrm>
          <a:off x="2052067" y="836712"/>
          <a:ext cx="739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5" name="" r:id="rId1" imgW="2233930" imgH="330200" progId="Equation.3">
                  <p:embed/>
                </p:oleObj>
              </mc:Choice>
              <mc:Fallback>
                <p:oleObj name="" r:id="rId1" imgW="2233930" imgH="330200" progId="Equation.3">
                  <p:embed/>
                  <p:pic>
                    <p:nvPicPr>
                      <p:cNvPr id="0" name="图片 32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2067" y="836712"/>
                        <a:ext cx="7391400" cy="109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对象 145410"/>
          <p:cNvGraphicFramePr/>
          <p:nvPr/>
        </p:nvGraphicFramePr>
        <p:xfrm>
          <a:off x="1885379" y="1989238"/>
          <a:ext cx="54864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6" name="" r:id="rId3" imgW="1510665" imgH="330200" progId="Equation.3">
                  <p:embed/>
                </p:oleObj>
              </mc:Choice>
              <mc:Fallback>
                <p:oleObj name="" r:id="rId3" imgW="1510665" imgH="330200" progId="Equation.3">
                  <p:embed/>
                  <p:pic>
                    <p:nvPicPr>
                      <p:cNvPr id="0" name="图片 32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379" y="1989238"/>
                        <a:ext cx="5486400" cy="1198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对象 145411"/>
          <p:cNvGraphicFramePr/>
          <p:nvPr/>
        </p:nvGraphicFramePr>
        <p:xfrm>
          <a:off x="1836167" y="4724500"/>
          <a:ext cx="50292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7" name="" r:id="rId5" imgW="1599565" imgH="431800" progId="Equation.3">
                  <p:embed/>
                </p:oleObj>
              </mc:Choice>
              <mc:Fallback>
                <p:oleObj name="" r:id="rId5" imgW="1599565" imgH="431800" progId="Equation.3">
                  <p:embed/>
                  <p:pic>
                    <p:nvPicPr>
                      <p:cNvPr id="0" name="图片 32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167" y="4724500"/>
                        <a:ext cx="5029200" cy="1352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对象 145412"/>
          <p:cNvGraphicFramePr/>
          <p:nvPr/>
        </p:nvGraphicFramePr>
        <p:xfrm>
          <a:off x="7020942" y="4868962"/>
          <a:ext cx="33528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8" name="" r:id="rId7" imgW="1129665" imgH="393700" progId="Equation.3">
                  <p:embed/>
                </p:oleObj>
              </mc:Choice>
              <mc:Fallback>
                <p:oleObj name="" r:id="rId7" imgW="1129665" imgH="393700" progId="Equation.3">
                  <p:embed/>
                  <p:pic>
                    <p:nvPicPr>
                      <p:cNvPr id="0" name="图片 32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20942" y="4868962"/>
                        <a:ext cx="3352800" cy="1163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对象 145413"/>
          <p:cNvGraphicFramePr/>
          <p:nvPr/>
        </p:nvGraphicFramePr>
        <p:xfrm>
          <a:off x="7465442" y="1989237"/>
          <a:ext cx="31670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9" name="" r:id="rId9" imgW="1116965" imgH="431800" progId="Equation.3">
                  <p:embed/>
                </p:oleObj>
              </mc:Choice>
              <mc:Fallback>
                <p:oleObj name="" r:id="rId9" imgW="1116965" imgH="431800" progId="Equation.3">
                  <p:embed/>
                  <p:pic>
                    <p:nvPicPr>
                      <p:cNvPr id="0" name="图片 32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65442" y="1989237"/>
                        <a:ext cx="316706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对象 145414"/>
          <p:cNvGraphicFramePr/>
          <p:nvPr/>
        </p:nvGraphicFramePr>
        <p:xfrm>
          <a:off x="3636392" y="3140175"/>
          <a:ext cx="20574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0" name="" r:id="rId11" imgW="723900" imgH="508000" progId="Equation.3">
                  <p:embed/>
                </p:oleObj>
              </mc:Choice>
              <mc:Fallback>
                <p:oleObj name="" r:id="rId11" imgW="723900" imgH="508000" progId="Equation.3">
                  <p:embed/>
                  <p:pic>
                    <p:nvPicPr>
                      <p:cNvPr id="0" name="图片 32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36392" y="3140175"/>
                        <a:ext cx="2057400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对象 146433"/>
          <p:cNvGraphicFramePr/>
          <p:nvPr/>
        </p:nvGraphicFramePr>
        <p:xfrm>
          <a:off x="3037523" y="2344738"/>
          <a:ext cx="455803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" r:id="rId1" imgW="1054100" imgH="241300" progId="Equation.3">
                  <p:embed/>
                </p:oleObj>
              </mc:Choice>
              <mc:Fallback>
                <p:oleObj name="" r:id="rId1" imgW="1054100" imgH="241300" progId="Equation.3">
                  <p:embed/>
                  <p:pic>
                    <p:nvPicPr>
                      <p:cNvPr id="0" name="图片 32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37523" y="2344738"/>
                        <a:ext cx="4558030" cy="930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对象 146435"/>
          <p:cNvGraphicFramePr/>
          <p:nvPr/>
        </p:nvGraphicFramePr>
        <p:xfrm>
          <a:off x="2183765" y="601345"/>
          <a:ext cx="5768340" cy="13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" r:id="rId3" imgW="1981200" imgH="508000" progId="Equation.3">
                  <p:embed/>
                </p:oleObj>
              </mc:Choice>
              <mc:Fallback>
                <p:oleObj name="" r:id="rId3" imgW="1981200" imgH="508000" progId="Equation.3">
                  <p:embed/>
                  <p:pic>
                    <p:nvPicPr>
                      <p:cNvPr id="0" name="图片 32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3765" y="601345"/>
                        <a:ext cx="5768340" cy="13709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8" name="对象 116737"/>
          <p:cNvGraphicFramePr/>
          <p:nvPr/>
        </p:nvGraphicFramePr>
        <p:xfrm>
          <a:off x="1973580" y="3477682"/>
          <a:ext cx="8243888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" r:id="rId5" imgW="3086100" imgH="965200" progId="Equation.3">
                  <p:embed/>
                </p:oleObj>
              </mc:Choice>
              <mc:Fallback>
                <p:oleObj name="" r:id="rId5" imgW="3086100" imgH="965200" progId="Equation.3">
                  <p:embed/>
                  <p:pic>
                    <p:nvPicPr>
                      <p:cNvPr id="0" name="图片 32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3580" y="3477682"/>
                        <a:ext cx="8243888" cy="2578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文本框 116738"/>
          <p:cNvSpPr txBox="1"/>
          <p:nvPr/>
        </p:nvSpPr>
        <p:spPr>
          <a:xfrm>
            <a:off x="2108766" y="483889"/>
            <a:ext cx="6643688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主要结果：</a:t>
            </a:r>
            <a:endParaRPr lang="zh-CN" altLang="en-US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三个量子数 </a:t>
            </a:r>
            <a:endParaRPr lang="zh-CN" altLang="en-US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6740" name="对象 116739"/>
          <p:cNvGraphicFramePr/>
          <p:nvPr/>
        </p:nvGraphicFramePr>
        <p:xfrm>
          <a:off x="2618740" y="2842260"/>
          <a:ext cx="4581525" cy="280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4" name="" r:id="rId1" imgW="1180465" imgH="711200" progId="Equation.3">
                  <p:embed/>
                </p:oleObj>
              </mc:Choice>
              <mc:Fallback>
                <p:oleObj name="" r:id="rId1" imgW="1180465" imgH="711200" progId="Equation.3">
                  <p:embed/>
                  <p:pic>
                    <p:nvPicPr>
                      <p:cNvPr id="0" name="图片 32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8740" y="2842260"/>
                        <a:ext cx="4581525" cy="28073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文本框 112648"/>
          <p:cNvSpPr txBox="1"/>
          <p:nvPr/>
        </p:nvSpPr>
        <p:spPr>
          <a:xfrm>
            <a:off x="7772513" y="2952826"/>
            <a:ext cx="297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为主量子数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8553" name="文本框 108552"/>
          <p:cNvSpPr txBox="1"/>
          <p:nvPr/>
        </p:nvSpPr>
        <p:spPr>
          <a:xfrm>
            <a:off x="8082215" y="3807038"/>
            <a:ext cx="3581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为角量子数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/>
          <p:nvPr/>
        </p:nvGraphicFramePr>
        <p:xfrm>
          <a:off x="7958138" y="3904615"/>
          <a:ext cx="302895" cy="4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3" imgW="88265" imgH="177165" progId="Equation.3">
                  <p:embed/>
                </p:oleObj>
              </mc:Choice>
              <mc:Fallback>
                <p:oleObj name="" r:id="rId3" imgW="88265" imgH="177165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8138" y="3904615"/>
                        <a:ext cx="302895" cy="4495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文本框 106502"/>
          <p:cNvSpPr txBox="1"/>
          <p:nvPr/>
        </p:nvSpPr>
        <p:spPr>
          <a:xfrm>
            <a:off x="7772400" y="4765040"/>
            <a:ext cx="45129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 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为磁量子数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/>
      <p:bldP spid="106503" grpId="0"/>
      <p:bldP spid="1126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对象 117761"/>
          <p:cNvGraphicFramePr/>
          <p:nvPr/>
        </p:nvGraphicFramePr>
        <p:xfrm>
          <a:off x="2855164" y="1255076"/>
          <a:ext cx="380206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7" name="" r:id="rId1" imgW="1193165" imgH="393700" progId="Equation.3">
                  <p:embed/>
                </p:oleObj>
              </mc:Choice>
              <mc:Fallback>
                <p:oleObj name="" r:id="rId1" imgW="1193165" imgH="393700" progId="Equation.3">
                  <p:embed/>
                  <p:pic>
                    <p:nvPicPr>
                      <p:cNvPr id="0" name="图片 32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5164" y="1255076"/>
                        <a:ext cx="3802063" cy="1249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文本框 117762"/>
          <p:cNvSpPr txBox="1"/>
          <p:nvPr/>
        </p:nvSpPr>
        <p:spPr>
          <a:xfrm>
            <a:off x="1936795" y="2759793"/>
            <a:ext cx="5638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）确定体系的能量</a:t>
            </a:r>
            <a:endParaRPr lang="zh-CN" altLang="en-US" sz="40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764" name="矩形 117763"/>
          <p:cNvSpPr/>
          <p:nvPr/>
        </p:nvSpPr>
        <p:spPr>
          <a:xfrm>
            <a:off x="2063552" y="260648"/>
            <a:ext cx="3852337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4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主量子数</a:t>
            </a:r>
            <a:r>
              <a:rPr lang="en-US" altLang="zh-CN" sz="4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4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44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765" name="文本框 117764"/>
          <p:cNvSpPr txBox="1"/>
          <p:nvPr/>
        </p:nvSpPr>
        <p:spPr>
          <a:xfrm>
            <a:off x="1899735" y="3723034"/>
            <a:ext cx="8748712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确定后，角量子数     可取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2,….,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个值，而对于一个角量子数 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磁量子数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又可取           </a:t>
            </a:r>
            <a:r>
              <a:rPr lang="zh-CN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共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2l+1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个值。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7766" name="对象 117765"/>
          <p:cNvGraphicFramePr/>
          <p:nvPr/>
        </p:nvGraphicFramePr>
        <p:xfrm>
          <a:off x="4403168" y="5568027"/>
          <a:ext cx="2433435" cy="63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8" name="" r:id="rId3" imgW="837565" imgH="203200" progId="Equation.3">
                  <p:embed/>
                </p:oleObj>
              </mc:Choice>
              <mc:Fallback>
                <p:oleObj name="" r:id="rId3" imgW="837565" imgH="203200" progId="Equation.3">
                  <p:embed/>
                  <p:pic>
                    <p:nvPicPr>
                      <p:cNvPr id="0" name="图片 32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3168" y="5568027"/>
                        <a:ext cx="2433435" cy="6360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/>
          <p:nvPr/>
        </p:nvGraphicFramePr>
        <p:xfrm>
          <a:off x="6533198" y="4030345"/>
          <a:ext cx="302895" cy="4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5" imgW="88265" imgH="177165" progId="Equation.3">
                  <p:embed/>
                </p:oleObj>
              </mc:Choice>
              <mc:Fallback>
                <p:oleObj name="" r:id="rId5" imgW="88265" imgH="177165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3198" y="4030345"/>
                        <a:ext cx="302895" cy="4495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/>
          <p:nvPr/>
        </p:nvGraphicFramePr>
        <p:xfrm>
          <a:off x="8786178" y="4790440"/>
          <a:ext cx="302895" cy="4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8265" imgH="177165" progId="Equation.3">
                  <p:embed/>
                </p:oleObj>
              </mc:Choice>
              <mc:Fallback>
                <p:oleObj name="" r:id="rId7" imgW="88265" imgH="177165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86178" y="4790440"/>
                        <a:ext cx="302895" cy="4495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文本框 118785"/>
          <p:cNvSpPr txBox="1"/>
          <p:nvPr/>
        </p:nvSpPr>
        <p:spPr>
          <a:xfrm>
            <a:off x="2034158" y="764704"/>
            <a:ext cx="800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氢原子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相同，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个状态能量是相同的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787" name="文本框 118786"/>
          <p:cNvSpPr txBox="1"/>
          <p:nvPr/>
        </p:nvSpPr>
        <p:spPr>
          <a:xfrm>
            <a:off x="2017712" y="1779538"/>
            <a:ext cx="868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简并态</a:t>
            </a: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能量相同的不同状态。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788" name="文本框 118787"/>
          <p:cNvSpPr txBox="1"/>
          <p:nvPr/>
        </p:nvSpPr>
        <p:spPr>
          <a:xfrm>
            <a:off x="2017712" y="2787650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简并度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(g):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简并态的个数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(n</a:t>
            </a:r>
            <a:r>
              <a:rPr lang="en-US" altLang="zh-CN" sz="3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789" name="文本框 118788"/>
          <p:cNvSpPr txBox="1"/>
          <p:nvPr/>
        </p:nvSpPr>
        <p:spPr>
          <a:xfrm>
            <a:off x="2090716" y="3744678"/>
            <a:ext cx="342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例如，当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n=2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8790" name="对象 118789"/>
          <p:cNvGraphicFramePr/>
          <p:nvPr/>
        </p:nvGraphicFramePr>
        <p:xfrm>
          <a:off x="2477071" y="4679478"/>
          <a:ext cx="92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5" name="" r:id="rId1" imgW="304800" imgH="228600" progId="Equation.3">
                  <p:embed/>
                </p:oleObj>
              </mc:Choice>
              <mc:Fallback>
                <p:oleObj name="" r:id="rId1" imgW="304800" imgH="228600" progId="Equation.3">
                  <p:embed/>
                  <p:pic>
                    <p:nvPicPr>
                      <p:cNvPr id="0" name="图片 32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7071" y="4679478"/>
                        <a:ext cx="920750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对象 118790"/>
          <p:cNvGraphicFramePr/>
          <p:nvPr/>
        </p:nvGraphicFramePr>
        <p:xfrm>
          <a:off x="4229671" y="4698528"/>
          <a:ext cx="7683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" name="" r:id="rId3" imgW="304800" imgH="228600" progId="Equation.3">
                  <p:embed/>
                </p:oleObj>
              </mc:Choice>
              <mc:Fallback>
                <p:oleObj name="" r:id="rId3" imgW="304800" imgH="228600" progId="Equation.3">
                  <p:embed/>
                  <p:pic>
                    <p:nvPicPr>
                      <p:cNvPr id="0" name="图片 32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671" y="4698528"/>
                        <a:ext cx="768350" cy="579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对象 118791"/>
          <p:cNvGraphicFramePr/>
          <p:nvPr/>
        </p:nvGraphicFramePr>
        <p:xfrm>
          <a:off x="5982271" y="4711228"/>
          <a:ext cx="8191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7" name="" r:id="rId5" imgW="291465" imgH="215900" progId="Equation.3">
                  <p:embed/>
                </p:oleObj>
              </mc:Choice>
              <mc:Fallback>
                <p:oleObj name="" r:id="rId5" imgW="291465" imgH="215900" progId="Equation.3">
                  <p:embed/>
                  <p:pic>
                    <p:nvPicPr>
                      <p:cNvPr id="0" name="图片 32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2271" y="4711228"/>
                        <a:ext cx="819150" cy="604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对象 118792"/>
          <p:cNvGraphicFramePr/>
          <p:nvPr/>
        </p:nvGraphicFramePr>
        <p:xfrm>
          <a:off x="8039671" y="4708053"/>
          <a:ext cx="920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" name="" r:id="rId7" imgW="329565" imgH="215900" progId="Equation.3">
                  <p:embed/>
                </p:oleObj>
              </mc:Choice>
              <mc:Fallback>
                <p:oleObj name="" r:id="rId7" imgW="329565" imgH="215900" progId="Equation.3">
                  <p:embed/>
                  <p:pic>
                    <p:nvPicPr>
                      <p:cNvPr id="0" name="图片 32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39671" y="4708053"/>
                        <a:ext cx="920750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4" name="文本框 118793"/>
          <p:cNvSpPr txBox="1"/>
          <p:nvPr/>
        </p:nvSpPr>
        <p:spPr>
          <a:xfrm>
            <a:off x="5807968" y="3772941"/>
            <a:ext cx="342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l=0,1; m=0,±1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/>
      <p:bldP spid="118789" grpId="0"/>
      <p:bldP spid="118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0058" name="Object 4"/>
          <p:cNvGraphicFramePr/>
          <p:nvPr/>
        </p:nvGraphicFramePr>
        <p:xfrm>
          <a:off x="2325549" y="808513"/>
          <a:ext cx="684053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" r:id="rId1" imgW="2133600" imgH="419100" progId="Equation.3">
                  <p:embed/>
                </p:oleObj>
              </mc:Choice>
              <mc:Fallback>
                <p:oleObj name="" r:id="rId1" imgW="2133600" imgH="419100" progId="Equation.3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5549" y="808513"/>
                        <a:ext cx="6840538" cy="1343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2"/>
          <p:cNvGraphicFramePr>
            <a:graphicFrameLocks noGrp="1"/>
          </p:cNvGraphicFramePr>
          <p:nvPr/>
        </p:nvGraphicFramePr>
        <p:xfrm>
          <a:off x="3227115" y="2503083"/>
          <a:ext cx="19431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" r:id="rId3" imgW="19202400" imgH="10058400" progId="Equation.3">
                  <p:embed/>
                </p:oleObj>
              </mc:Choice>
              <mc:Fallback>
                <p:oleObj name="" r:id="rId3" imgW="19202400" imgH="10058400" progId="Equation.3">
                  <p:embed/>
                  <p:pic>
                    <p:nvPicPr>
                      <p:cNvPr id="0" name="图片 204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7115" y="2503083"/>
                        <a:ext cx="1943100" cy="10175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14"/>
          <p:cNvGraphicFramePr>
            <a:graphicFrameLocks noGrp="1"/>
          </p:cNvGraphicFramePr>
          <p:nvPr/>
        </p:nvGraphicFramePr>
        <p:xfrm>
          <a:off x="6501517" y="2746838"/>
          <a:ext cx="18716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" r:id="rId5" imgW="14020800" imgH="5791200" progId="Equation.3">
                  <p:embed/>
                </p:oleObj>
              </mc:Choice>
              <mc:Fallback>
                <p:oleObj name="" r:id="rId5" imgW="14020800" imgH="5791200" progId="Equation.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1517" y="2746838"/>
                        <a:ext cx="1871663" cy="773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对象 93191"/>
          <p:cNvGraphicFramePr/>
          <p:nvPr/>
        </p:nvGraphicFramePr>
        <p:xfrm>
          <a:off x="1276350" y="3803015"/>
          <a:ext cx="943038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" name="" r:id="rId7" imgW="4354195" imgH="520700" progId="Equation.3">
                  <p:embed/>
                </p:oleObj>
              </mc:Choice>
              <mc:Fallback>
                <p:oleObj name="" r:id="rId7" imgW="4354195" imgH="520700" progId="Equation.3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6350" y="3803015"/>
                        <a:ext cx="9430385" cy="1457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4"/>
          <p:cNvSpPr txBox="1"/>
          <p:nvPr/>
        </p:nvSpPr>
        <p:spPr>
          <a:xfrm>
            <a:off x="3307715" y="5621338"/>
            <a:ext cx="6165850" cy="665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3735" b="1" noProof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二阶偏微分方程</a:t>
            </a:r>
            <a:endParaRPr lang="zh-CN" altLang="en-US" sz="3735" b="1" noProof="1" dirty="0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504" y="3729226"/>
            <a:ext cx="8229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）决定波函数总节面数（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n-1个)</a:t>
            </a:r>
            <a:endParaRPr lang="zh-CN" altLang="en-US" sz="40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2141520" y="2361074"/>
          <a:ext cx="787878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" r:id="rId1" imgW="3668395" imgH="431800" progId="Equation.3">
                  <p:embed/>
                </p:oleObj>
              </mc:Choice>
              <mc:Fallback>
                <p:oleObj name="" r:id="rId1" imgW="3668395" imgH="431800" progId="Equation.3">
                  <p:embed/>
                  <p:pic>
                    <p:nvPicPr>
                      <p:cNvPr id="0" name="图片 768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1520" y="2361074"/>
                        <a:ext cx="7878780" cy="1296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43100" y="1424970"/>
            <a:ext cx="80772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决定简并态的个数即简并度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(n</a:t>
            </a:r>
            <a:r>
              <a:rPr lang="en-US" altLang="zh-CN" sz="4000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40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文本框 119809"/>
          <p:cNvSpPr txBox="1"/>
          <p:nvPr/>
        </p:nvSpPr>
        <p:spPr>
          <a:xfrm>
            <a:off x="1782240" y="876826"/>
            <a:ext cx="468052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44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角量子数</a:t>
            </a:r>
            <a:endParaRPr lang="zh-CN" altLang="en-US" sz="44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9811" name="文本框 119810"/>
          <p:cNvSpPr txBox="1"/>
          <p:nvPr/>
        </p:nvSpPr>
        <p:spPr>
          <a:xfrm>
            <a:off x="2102296" y="3037066"/>
            <a:ext cx="8458200" cy="24801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绕某中心运动的物体的角动量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等于从中心到物体的矢径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与物体运动线性动量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的矢量积。即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 = r × P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9819" name="文本框 119818"/>
          <p:cNvSpPr txBox="1"/>
          <p:nvPr/>
        </p:nvSpPr>
        <p:spPr>
          <a:xfrm>
            <a:off x="1782240" y="2070645"/>
            <a:ext cx="539983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）决定角动量</a:t>
            </a:r>
            <a:endParaRPr lang="zh-CN" altLang="en-US" sz="40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172" name="Object 9"/>
          <p:cNvGraphicFramePr/>
          <p:nvPr/>
        </p:nvGraphicFramePr>
        <p:xfrm>
          <a:off x="5233035" y="957580"/>
          <a:ext cx="331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8265" imgH="177165" progId="Equation.3">
                  <p:embed/>
                </p:oleObj>
              </mc:Choice>
              <mc:Fallback>
                <p:oleObj name="" r:id="rId1" imgW="88265" imgH="17716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3035" y="957580"/>
                        <a:ext cx="331788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2711623" y="1645476"/>
          <a:ext cx="3136743" cy="9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" r:id="rId1" imgW="951865" imgH="241300" progId="Equation.3">
                  <p:embed/>
                </p:oleObj>
              </mc:Choice>
              <mc:Fallback>
                <p:oleObj name="" r:id="rId1" imgW="951865" imgH="241300" progId="Equation.3">
                  <p:embed/>
                  <p:pic>
                    <p:nvPicPr>
                      <p:cNvPr id="0" name="图片 778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11623" y="1645476"/>
                        <a:ext cx="3136743" cy="9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2711623" y="3081706"/>
          <a:ext cx="2989866" cy="92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" r:id="rId3" imgW="939165" imgH="241300" progId="Equation.3">
                  <p:embed/>
                </p:oleObj>
              </mc:Choice>
              <mc:Fallback>
                <p:oleObj name="" r:id="rId3" imgW="939165" imgH="241300" progId="Equation.3">
                  <p:embed/>
                  <p:pic>
                    <p:nvPicPr>
                      <p:cNvPr id="0" name="图片 778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1623" y="3081706"/>
                        <a:ext cx="2989866" cy="9233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2671948" y="4500696"/>
          <a:ext cx="3216091" cy="97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" r:id="rId5" imgW="951865" imgH="241300" progId="Equation.3">
                  <p:embed/>
                </p:oleObj>
              </mc:Choice>
              <mc:Fallback>
                <p:oleObj name="" r:id="rId5" imgW="951865" imgH="241300" progId="Equation.3">
                  <p:embed/>
                  <p:pic>
                    <p:nvPicPr>
                      <p:cNvPr id="0" name="图片 778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1948" y="4500696"/>
                        <a:ext cx="3216091" cy="9785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6539983" y="1530281"/>
          <a:ext cx="3156417" cy="106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" r:id="rId7" imgW="1384300" imgH="419100" progId="Equation.3">
                  <p:embed/>
                </p:oleObj>
              </mc:Choice>
              <mc:Fallback>
                <p:oleObj name="" r:id="rId7" imgW="1384300" imgH="419100" progId="Equation.3">
                  <p:embed/>
                  <p:pic>
                    <p:nvPicPr>
                      <p:cNvPr id="0" name="图片 7785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9983" y="1530281"/>
                        <a:ext cx="3156417" cy="10691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6539983" y="3009698"/>
          <a:ext cx="2940393" cy="99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" r:id="rId9" imgW="1370965" imgH="393700" progId="Equation.3">
                  <p:embed/>
                </p:oleObj>
              </mc:Choice>
              <mc:Fallback>
                <p:oleObj name="" r:id="rId9" imgW="1370965" imgH="393700" progId="Equation.3">
                  <p:embed/>
                  <p:pic>
                    <p:nvPicPr>
                      <p:cNvPr id="0" name="图片 778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9983" y="3009698"/>
                        <a:ext cx="2940393" cy="9953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6539983" y="4500696"/>
          <a:ext cx="2940393" cy="10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" r:id="rId11" imgW="1384300" imgH="419100" progId="Equation.3">
                  <p:embed/>
                </p:oleObj>
              </mc:Choice>
              <mc:Fallback>
                <p:oleObj name="" r:id="rId11" imgW="1384300" imgH="419100" progId="Equation.3">
                  <p:embed/>
                  <p:pic>
                    <p:nvPicPr>
                      <p:cNvPr id="0" name="图片 7785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39983" y="4500696"/>
                        <a:ext cx="2940393" cy="10885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对象 120833"/>
          <p:cNvGraphicFramePr/>
          <p:nvPr/>
        </p:nvGraphicFramePr>
        <p:xfrm>
          <a:off x="3503613" y="1773239"/>
          <a:ext cx="41910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0" name="" r:id="rId1" imgW="1344295" imgH="266065" progId="Equation.3">
                  <p:embed/>
                </p:oleObj>
              </mc:Choice>
              <mc:Fallback>
                <p:oleObj name="" r:id="rId1" imgW="1344295" imgH="266065" progId="Equation.3">
                  <p:embed/>
                  <p:pic>
                    <p:nvPicPr>
                      <p:cNvPr id="0" name="图片 32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03613" y="1773239"/>
                        <a:ext cx="4191000" cy="827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对象 120834"/>
          <p:cNvGraphicFramePr/>
          <p:nvPr/>
        </p:nvGraphicFramePr>
        <p:xfrm>
          <a:off x="3000375" y="765176"/>
          <a:ext cx="54737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1" name="" r:id="rId3" imgW="1473200" imgH="228600" progId="Equation.3">
                  <p:embed/>
                </p:oleObj>
              </mc:Choice>
              <mc:Fallback>
                <p:oleObj name="" r:id="rId3" imgW="1473200" imgH="228600" progId="Equation.3">
                  <p:embed/>
                  <p:pic>
                    <p:nvPicPr>
                      <p:cNvPr id="0" name="图片 32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375" y="765176"/>
                        <a:ext cx="5473700" cy="849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对象 120835"/>
          <p:cNvGraphicFramePr/>
          <p:nvPr/>
        </p:nvGraphicFramePr>
        <p:xfrm>
          <a:off x="1524000" y="2590800"/>
          <a:ext cx="9144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2" name="" r:id="rId5" imgW="3530600" imgH="419100" progId="Equation.3">
                  <p:embed/>
                </p:oleObj>
              </mc:Choice>
              <mc:Fallback>
                <p:oleObj name="" r:id="rId5" imgW="3530600" imgH="419100" progId="Equation.3">
                  <p:embed/>
                  <p:pic>
                    <p:nvPicPr>
                      <p:cNvPr id="0" name="图片 32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590800"/>
                        <a:ext cx="9144000" cy="108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对象 120836"/>
          <p:cNvGraphicFramePr/>
          <p:nvPr/>
        </p:nvGraphicFramePr>
        <p:xfrm>
          <a:off x="1981200" y="3886201"/>
          <a:ext cx="78486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" name="" r:id="rId7" imgW="2691130" imgH="444500" progId="Equation.3">
                  <p:embed/>
                </p:oleObj>
              </mc:Choice>
              <mc:Fallback>
                <p:oleObj name="" r:id="rId7" imgW="2691130" imgH="444500" progId="Equation.3">
                  <p:embed/>
                  <p:pic>
                    <p:nvPicPr>
                      <p:cNvPr id="0" name="图片 32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3886201"/>
                        <a:ext cx="7848600" cy="1292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对象 120837"/>
          <p:cNvGraphicFramePr/>
          <p:nvPr/>
        </p:nvGraphicFramePr>
        <p:xfrm>
          <a:off x="2927350" y="5254625"/>
          <a:ext cx="56896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4" name="" r:id="rId9" imgW="1459230" imgH="254000" progId="Equation.3">
                  <p:embed/>
                </p:oleObj>
              </mc:Choice>
              <mc:Fallback>
                <p:oleObj name="" r:id="rId9" imgW="1459230" imgH="254000" progId="Equation.3">
                  <p:embed/>
                  <p:pic>
                    <p:nvPicPr>
                      <p:cNvPr id="0" name="图片 326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7350" y="5254625"/>
                        <a:ext cx="5689600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文本框 121857"/>
          <p:cNvSpPr txBox="1"/>
          <p:nvPr/>
        </p:nvSpPr>
        <p:spPr>
          <a:xfrm>
            <a:off x="1007435" y="932723"/>
            <a:ext cx="1076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氢原子波函数是的本征函数，本征值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1859" name="对象 121858"/>
          <p:cNvGraphicFramePr/>
          <p:nvPr/>
        </p:nvGraphicFramePr>
        <p:xfrm>
          <a:off x="4320547" y="3332990"/>
          <a:ext cx="1295400" cy="73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" r:id="rId1" imgW="304800" imgH="228600" progId="Equation.3">
                  <p:embed/>
                </p:oleObj>
              </mc:Choice>
              <mc:Fallback>
                <p:oleObj name="" r:id="rId1" imgW="304800" imgH="228600" progId="Equation.3">
                  <p:embed/>
                  <p:pic>
                    <p:nvPicPr>
                      <p:cNvPr id="0" name="图片 78853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547" y="3332990"/>
                        <a:ext cx="1295400" cy="7318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对象 121859"/>
          <p:cNvGraphicFramePr/>
          <p:nvPr/>
        </p:nvGraphicFramePr>
        <p:xfrm>
          <a:off x="4367808" y="2180861"/>
          <a:ext cx="1176867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" r:id="rId3" imgW="254000" imgH="203200" progId="Equation.3">
                  <p:embed/>
                </p:oleObj>
              </mc:Choice>
              <mc:Fallback>
                <p:oleObj name="" r:id="rId3" imgW="254000" imgH="203200" progId="Equation.3">
                  <p:embed/>
                  <p:pic>
                    <p:nvPicPr>
                      <p:cNvPr id="0" name="图片 788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2180861"/>
                        <a:ext cx="1176867" cy="7048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对象 121860"/>
          <p:cNvGraphicFramePr/>
          <p:nvPr/>
        </p:nvGraphicFramePr>
        <p:xfrm>
          <a:off x="3308085" y="4389107"/>
          <a:ext cx="3556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" r:id="rId5" imgW="939800" imgH="228600" progId="Equation.3">
                  <p:embed/>
                </p:oleObj>
              </mc:Choice>
              <mc:Fallback>
                <p:oleObj name="" r:id="rId5" imgW="939800" imgH="228600" progId="Equation.3">
                  <p:embed/>
                  <p:pic>
                    <p:nvPicPr>
                      <p:cNvPr id="0" name="图片 7885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085" y="4389107"/>
                        <a:ext cx="355600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对象 121861"/>
          <p:cNvGraphicFramePr/>
          <p:nvPr/>
        </p:nvGraphicFramePr>
        <p:xfrm>
          <a:off x="3119669" y="5386221"/>
          <a:ext cx="404706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" r:id="rId7" imgW="926465" imgH="254000" progId="Equation.3">
                  <p:embed/>
                </p:oleObj>
              </mc:Choice>
              <mc:Fallback>
                <p:oleObj name="" r:id="rId7" imgW="926465" imgH="254000" progId="Equation.3">
                  <p:embed/>
                  <p:pic>
                    <p:nvPicPr>
                      <p:cNvPr id="0" name="图片 7885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69" y="5386221"/>
                        <a:ext cx="4047067" cy="827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1863"/>
          <p:cNvSpPr txBox="1"/>
          <p:nvPr/>
        </p:nvSpPr>
        <p:spPr>
          <a:xfrm>
            <a:off x="1007435" y="2276872"/>
            <a:ext cx="8940800" cy="9130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）决定轨道光谱学符号</a:t>
            </a:r>
            <a:endParaRPr lang="zh-CN" altLang="en-US" sz="533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21864"/>
          <p:cNvSpPr txBox="1"/>
          <p:nvPr/>
        </p:nvSpPr>
        <p:spPr>
          <a:xfrm>
            <a:off x="304800" y="3909053"/>
            <a:ext cx="112776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0	1	2	3	4	5	6	…	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字母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	p	d	f	g	h	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…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21862"/>
          <p:cNvSpPr txBox="1"/>
          <p:nvPr/>
        </p:nvSpPr>
        <p:spPr>
          <a:xfrm>
            <a:off x="1199456" y="932723"/>
            <a:ext cx="8737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轨道角动量是量子化的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2" name="Object 9"/>
          <p:cNvGraphicFramePr/>
          <p:nvPr/>
        </p:nvGraphicFramePr>
        <p:xfrm>
          <a:off x="675640" y="4111625"/>
          <a:ext cx="331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8265" imgH="177165" progId="Equation.3">
                  <p:embed/>
                </p:oleObj>
              </mc:Choice>
              <mc:Fallback>
                <p:oleObj name="" r:id="rId1" imgW="88265" imgH="17716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5640" y="4111625"/>
                        <a:ext cx="331788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图片 122881" descr="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88000" y="2743200"/>
            <a:ext cx="5588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文本框 122882"/>
          <p:cNvSpPr txBox="1"/>
          <p:nvPr/>
        </p:nvSpPr>
        <p:spPr>
          <a:xfrm>
            <a:off x="711200" y="3657600"/>
            <a:ext cx="4064000" cy="83099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轨道角动量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2884" name="对象 122883"/>
          <p:cNvGraphicFramePr/>
          <p:nvPr/>
        </p:nvGraphicFramePr>
        <p:xfrm>
          <a:off x="1117600" y="4953001"/>
          <a:ext cx="3251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" r:id="rId2" imgW="647700" imgH="241300" progId="Equation.3">
                  <p:embed/>
                </p:oleObj>
              </mc:Choice>
              <mc:Fallback>
                <p:oleObj name="" r:id="rId2" imgW="647700" imgH="241300" progId="Equation.3">
                  <p:embed/>
                  <p:pic>
                    <p:nvPicPr>
                      <p:cNvPr id="0" name="图片 7988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53001"/>
                        <a:ext cx="3251200" cy="901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对象 122884"/>
          <p:cNvGraphicFramePr/>
          <p:nvPr/>
        </p:nvGraphicFramePr>
        <p:xfrm>
          <a:off x="1276351" y="773114"/>
          <a:ext cx="18288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" r:id="rId4" imgW="304800" imgH="228600" progId="Equation.3">
                  <p:embed/>
                </p:oleObj>
              </mc:Choice>
              <mc:Fallback>
                <p:oleObj name="" r:id="rId4" imgW="304800" imgH="228600" progId="Equation.3">
                  <p:embed/>
                  <p:pic>
                    <p:nvPicPr>
                      <p:cNvPr id="0" name="图片 798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1" y="773114"/>
                        <a:ext cx="1828800" cy="1033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对象 122885"/>
          <p:cNvGraphicFramePr/>
          <p:nvPr/>
        </p:nvGraphicFramePr>
        <p:xfrm>
          <a:off x="1581151" y="1992313"/>
          <a:ext cx="142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" r:id="rId6" imgW="254000" imgH="228600" progId="Equation.3">
                  <p:embed/>
                </p:oleObj>
              </mc:Choice>
              <mc:Fallback>
                <p:oleObj name="" r:id="rId6" imgW="254000" imgH="228600" progId="Equation.3">
                  <p:embed/>
                  <p:pic>
                    <p:nvPicPr>
                      <p:cNvPr id="0" name="图片 7988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1" y="1992313"/>
                        <a:ext cx="1422400" cy="965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对象 122886"/>
          <p:cNvGraphicFramePr/>
          <p:nvPr/>
        </p:nvGraphicFramePr>
        <p:xfrm>
          <a:off x="3917951" y="773113"/>
          <a:ext cx="19304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" r:id="rId8" imgW="291465" imgH="215900" progId="Equation.3">
                  <p:embed/>
                </p:oleObj>
              </mc:Choice>
              <mc:Fallback>
                <p:oleObj name="" r:id="rId8" imgW="291465" imgH="215900" progId="Equation.3">
                  <p:embed/>
                  <p:pic>
                    <p:nvPicPr>
                      <p:cNvPr id="0" name="图片 7988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1" y="773113"/>
                        <a:ext cx="1930400" cy="1068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对象 122887"/>
          <p:cNvGraphicFramePr/>
          <p:nvPr/>
        </p:nvGraphicFramePr>
        <p:xfrm>
          <a:off x="4121151" y="1916114"/>
          <a:ext cx="15240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" r:id="rId10" imgW="304800" imgH="241300" progId="Equation.3">
                  <p:embed/>
                </p:oleObj>
              </mc:Choice>
              <mc:Fallback>
                <p:oleObj name="" r:id="rId10" imgW="304800" imgH="241300" progId="Equation.3">
                  <p:embed/>
                  <p:pic>
                    <p:nvPicPr>
                      <p:cNvPr id="0" name="图片 7988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1" y="1916114"/>
                        <a:ext cx="1524000" cy="9032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对象 122888"/>
          <p:cNvGraphicFramePr/>
          <p:nvPr/>
        </p:nvGraphicFramePr>
        <p:xfrm>
          <a:off x="6762751" y="773114"/>
          <a:ext cx="1828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" r:id="rId12" imgW="355600" imgH="228600" progId="Equation.3">
                  <p:embed/>
                </p:oleObj>
              </mc:Choice>
              <mc:Fallback>
                <p:oleObj name="" r:id="rId12" imgW="355600" imgH="228600" progId="Equation.3">
                  <p:embed/>
                  <p:pic>
                    <p:nvPicPr>
                      <p:cNvPr id="0" name="图片 7988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1" y="773114"/>
                        <a:ext cx="1828800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对象 122889"/>
          <p:cNvGraphicFramePr/>
          <p:nvPr/>
        </p:nvGraphicFramePr>
        <p:xfrm>
          <a:off x="6864351" y="1916114"/>
          <a:ext cx="1930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" r:id="rId14" imgW="368300" imgH="228600" progId="Equation.3">
                  <p:embed/>
                </p:oleObj>
              </mc:Choice>
              <mc:Fallback>
                <p:oleObj name="" r:id="rId14" imgW="368300" imgH="228600" progId="Equation.3">
                  <p:embed/>
                  <p:pic>
                    <p:nvPicPr>
                      <p:cNvPr id="0" name="图片 7988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1" y="1916114"/>
                        <a:ext cx="1930400" cy="898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对象 123905"/>
          <p:cNvGraphicFramePr/>
          <p:nvPr/>
        </p:nvGraphicFramePr>
        <p:xfrm>
          <a:off x="3791744" y="1855986"/>
          <a:ext cx="2540000" cy="99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" r:id="rId1" imgW="824865" imgH="431800" progId="Equation.3">
                  <p:embed/>
                </p:oleObj>
              </mc:Choice>
              <mc:Fallback>
                <p:oleObj name="" r:id="rId1" imgW="824865" imgH="431800" progId="Equation.3">
                  <p:embed/>
                  <p:pic>
                    <p:nvPicPr>
                      <p:cNvPr id="0" name="图片 80901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1855986"/>
                        <a:ext cx="2540000" cy="9969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对象 123906"/>
          <p:cNvGraphicFramePr/>
          <p:nvPr/>
        </p:nvGraphicFramePr>
        <p:xfrm>
          <a:off x="1295400" y="2875525"/>
          <a:ext cx="8026400" cy="122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" r:id="rId3" imgW="2120265" imgH="431800" progId="Equation.3">
                  <p:embed/>
                </p:oleObj>
              </mc:Choice>
              <mc:Fallback>
                <p:oleObj name="" r:id="rId3" imgW="2120265" imgH="431800" progId="Equation.3">
                  <p:embed/>
                  <p:pic>
                    <p:nvPicPr>
                      <p:cNvPr id="0" name="图片 809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75525"/>
                        <a:ext cx="8026400" cy="12255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8" name="文本框 123907"/>
          <p:cNvSpPr txBox="1"/>
          <p:nvPr/>
        </p:nvSpPr>
        <p:spPr>
          <a:xfrm>
            <a:off x="2159000" y="4295417"/>
            <a:ext cx="9753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玻尔磁子，是原子磁矩的天然单位。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3909" name="对象 123908"/>
          <p:cNvGraphicFramePr/>
          <p:nvPr/>
        </p:nvGraphicFramePr>
        <p:xfrm>
          <a:off x="1295400" y="4496031"/>
          <a:ext cx="753533" cy="56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" r:id="rId5" imgW="215900" imgH="215900" progId="Equation.3">
                  <p:embed/>
                </p:oleObj>
              </mc:Choice>
              <mc:Fallback>
                <p:oleObj name="" r:id="rId5" imgW="215900" imgH="215900" progId="Equation.3">
                  <p:embed/>
                  <p:pic>
                    <p:nvPicPr>
                      <p:cNvPr id="0" name="图片 8090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6031"/>
                        <a:ext cx="753533" cy="5651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对象 123909"/>
          <p:cNvGraphicFramePr/>
          <p:nvPr/>
        </p:nvGraphicFramePr>
        <p:xfrm>
          <a:off x="2351617" y="5349214"/>
          <a:ext cx="6187016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" r:id="rId7" imgW="2195830" imgH="431800" progId="Equation.3">
                  <p:embed/>
                </p:oleObj>
              </mc:Choice>
              <mc:Fallback>
                <p:oleObj name="" r:id="rId7" imgW="2195830" imgH="431800" progId="Equation.3">
                  <p:embed/>
                  <p:pic>
                    <p:nvPicPr>
                      <p:cNvPr id="0" name="图片 8090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617" y="5349214"/>
                        <a:ext cx="6187016" cy="911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文本框 123910"/>
          <p:cNvSpPr txBox="1"/>
          <p:nvPr/>
        </p:nvSpPr>
        <p:spPr>
          <a:xfrm>
            <a:off x="527051" y="644691"/>
            <a:ext cx="7201131" cy="9130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）决定轨道磁矩</a:t>
            </a:r>
            <a:endParaRPr lang="zh-CN" altLang="en-US" sz="533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对象 124929"/>
          <p:cNvGraphicFramePr/>
          <p:nvPr/>
        </p:nvGraphicFramePr>
        <p:xfrm>
          <a:off x="1229387" y="2402648"/>
          <a:ext cx="2946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" r:id="rId1" imgW="825500" imgH="419100" progId="Equation.3">
                  <p:embed/>
                </p:oleObj>
              </mc:Choice>
              <mc:Fallback>
                <p:oleObj name="" r:id="rId1" imgW="825500" imgH="419100" progId="Equation.3">
                  <p:embed/>
                  <p:pic>
                    <p:nvPicPr>
                      <p:cNvPr id="0" name="图片 8192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387" y="2402648"/>
                        <a:ext cx="2946400" cy="1122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对象 124930"/>
          <p:cNvGraphicFramePr/>
          <p:nvPr/>
        </p:nvGraphicFramePr>
        <p:xfrm>
          <a:off x="10261600" y="2554354"/>
          <a:ext cx="101811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" r:id="rId3" imgW="241300" imgH="215900" progId="Equation.3">
                  <p:embed/>
                </p:oleObj>
              </mc:Choice>
              <mc:Fallback>
                <p:oleObj name="" r:id="rId3" imgW="241300" imgH="215900" progId="Equation.3">
                  <p:embed/>
                  <p:pic>
                    <p:nvPicPr>
                      <p:cNvPr id="0" name="图片 819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2554354"/>
                        <a:ext cx="1018117" cy="682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对象 124931"/>
          <p:cNvGraphicFramePr/>
          <p:nvPr/>
        </p:nvGraphicFramePr>
        <p:xfrm>
          <a:off x="4847169" y="2480501"/>
          <a:ext cx="497416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" r:id="rId5" imgW="1103630" imgH="254000" progId="Equation.3">
                  <p:embed/>
                </p:oleObj>
              </mc:Choice>
              <mc:Fallback>
                <p:oleObj name="" r:id="rId5" imgW="1103630" imgH="254000" progId="Equation.3">
                  <p:embed/>
                  <p:pic>
                    <p:nvPicPr>
                      <p:cNvPr id="0" name="图片 8192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169" y="2480501"/>
                        <a:ext cx="4974167" cy="8524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对象 124932"/>
          <p:cNvGraphicFramePr/>
          <p:nvPr/>
        </p:nvGraphicFramePr>
        <p:xfrm>
          <a:off x="2639484" y="3343373"/>
          <a:ext cx="5281083" cy="210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" r:id="rId7" imgW="1676400" imgH="889000" progId="Equation.3">
                  <p:embed/>
                </p:oleObj>
              </mc:Choice>
              <mc:Fallback>
                <p:oleObj name="" r:id="rId7" imgW="1676400" imgH="889000" progId="Equation.3">
                  <p:embed/>
                  <p:pic>
                    <p:nvPicPr>
                      <p:cNvPr id="0" name="图片 819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484" y="3343373"/>
                        <a:ext cx="5281083" cy="21018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对象 124933"/>
          <p:cNvGraphicFramePr/>
          <p:nvPr/>
        </p:nvGraphicFramePr>
        <p:xfrm>
          <a:off x="2543606" y="5613863"/>
          <a:ext cx="739351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" r:id="rId9" imgW="2272030" imgH="444500" progId="Equation.3">
                  <p:embed/>
                </p:oleObj>
              </mc:Choice>
              <mc:Fallback>
                <p:oleObj name="" r:id="rId9" imgW="2272030" imgH="444500" progId="Equation.3">
                  <p:embed/>
                  <p:pic>
                    <p:nvPicPr>
                      <p:cNvPr id="0" name="图片 8193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606" y="5613863"/>
                        <a:ext cx="7393517" cy="1079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5" name="文本框 124934"/>
          <p:cNvSpPr txBox="1"/>
          <p:nvPr/>
        </p:nvSpPr>
        <p:spPr>
          <a:xfrm>
            <a:off x="624417" y="452669"/>
            <a:ext cx="5567593" cy="995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586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586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磁量子数</a:t>
            </a:r>
            <a:r>
              <a:rPr lang="en-US" altLang="zh-CN" sz="586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endParaRPr lang="en-US" altLang="zh-CN" sz="586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4936" name="文本框 124935"/>
          <p:cNvSpPr txBox="1"/>
          <p:nvPr/>
        </p:nvSpPr>
        <p:spPr>
          <a:xfrm>
            <a:off x="25400" y="1376680"/>
            <a:ext cx="11508740" cy="912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决定轨道角动量在</a:t>
            </a:r>
            <a:r>
              <a:rPr lang="en-US" altLang="zh-CN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方向上的分量</a:t>
            </a:r>
            <a:endParaRPr lang="zh-CN" altLang="en-US" sz="533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对象 125953"/>
          <p:cNvGraphicFramePr/>
          <p:nvPr/>
        </p:nvGraphicFramePr>
        <p:xfrm>
          <a:off x="7056107" y="1220755"/>
          <a:ext cx="2221309" cy="102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" r:id="rId1" imgW="545465" imgH="215900" progId="Equation.3">
                  <p:embed/>
                </p:oleObj>
              </mc:Choice>
              <mc:Fallback>
                <p:oleObj name="" r:id="rId1" imgW="545465" imgH="215900" progId="Equation.3">
                  <p:embed/>
                  <p:pic>
                    <p:nvPicPr>
                      <p:cNvPr id="0" name="图片 8294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107" y="1220755"/>
                        <a:ext cx="2221309" cy="10213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文本框 125954"/>
          <p:cNvSpPr txBox="1"/>
          <p:nvPr/>
        </p:nvSpPr>
        <p:spPr>
          <a:xfrm>
            <a:off x="2639616" y="4389108"/>
            <a:ext cx="5994400" cy="14876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大小由磁量子数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 ，是量子化的。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5962" name="对象 125961"/>
          <p:cNvGraphicFramePr/>
          <p:nvPr/>
        </p:nvGraphicFramePr>
        <p:xfrm>
          <a:off x="1679510" y="1220755"/>
          <a:ext cx="5120117" cy="107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" r:id="rId3" imgW="1103630" imgH="254000" progId="Equation.3">
                  <p:embed/>
                </p:oleObj>
              </mc:Choice>
              <mc:Fallback>
                <p:oleObj name="" r:id="rId3" imgW="1103630" imgH="254000" progId="Equation.3">
                  <p:embed/>
                  <p:pic>
                    <p:nvPicPr>
                      <p:cNvPr id="0" name="图片 829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10" y="1220755"/>
                        <a:ext cx="5120117" cy="10793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对象 125962"/>
          <p:cNvGraphicFramePr/>
          <p:nvPr/>
        </p:nvGraphicFramePr>
        <p:xfrm>
          <a:off x="2255573" y="2948947"/>
          <a:ext cx="5903715" cy="88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" r:id="rId5" imgW="1459230" imgH="254000" progId="Equation.3">
                  <p:embed/>
                </p:oleObj>
              </mc:Choice>
              <mc:Fallback>
                <p:oleObj name="" r:id="rId5" imgW="1459230" imgH="254000" progId="Equation.3">
                  <p:embed/>
                  <p:pic>
                    <p:nvPicPr>
                      <p:cNvPr id="0" name="图片 8295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3" y="2948947"/>
                        <a:ext cx="5903715" cy="8825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Object 2"/>
          <p:cNvGraphicFramePr/>
          <p:nvPr/>
        </p:nvGraphicFramePr>
        <p:xfrm>
          <a:off x="848678" y="3592830"/>
          <a:ext cx="37433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977265" imgH="203200" progId="Equation.3">
                  <p:embed/>
                </p:oleObj>
              </mc:Choice>
              <mc:Fallback>
                <p:oleObj name="" r:id="rId1" imgW="977265" imgH="2032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678" y="3592830"/>
                        <a:ext cx="3743325" cy="769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/>
          <p:nvPr/>
        </p:nvGraphicFramePr>
        <p:xfrm>
          <a:off x="848678" y="4553268"/>
          <a:ext cx="3743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964565" imgH="203200" progId="Equation.3">
                  <p:embed/>
                </p:oleObj>
              </mc:Choice>
              <mc:Fallback>
                <p:oleObj name="" r:id="rId3" imgW="964565" imgH="2032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8678" y="4553268"/>
                        <a:ext cx="374332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/>
          <p:nvPr/>
        </p:nvGraphicFramePr>
        <p:xfrm>
          <a:off x="848678" y="5407343"/>
          <a:ext cx="27384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671830" imgH="177800" progId="Equation.3">
                  <p:embed/>
                </p:oleObj>
              </mc:Choice>
              <mc:Fallback>
                <p:oleObj name="" r:id="rId5" imgW="671830" imgH="1778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8678" y="5407343"/>
                        <a:ext cx="2738437" cy="71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1"/>
          <p:cNvSpPr/>
          <p:nvPr/>
        </p:nvSpPr>
        <p:spPr>
          <a:xfrm>
            <a:off x="0" y="2862263"/>
            <a:ext cx="309563" cy="828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6" name="Rectangle 13"/>
          <p:cNvSpPr/>
          <p:nvPr/>
        </p:nvSpPr>
        <p:spPr>
          <a:xfrm>
            <a:off x="0" y="2862263"/>
            <a:ext cx="309563" cy="828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588" name="Object 12"/>
          <p:cNvGraphicFramePr/>
          <p:nvPr/>
        </p:nvGraphicFramePr>
        <p:xfrm>
          <a:off x="5810250" y="3891280"/>
          <a:ext cx="46672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1091565" imgH="228600" progId="Equation.3">
                  <p:embed/>
                </p:oleObj>
              </mc:Choice>
              <mc:Fallback>
                <p:oleObj name="" r:id="rId7" imgW="1091565" imgH="2286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0250" y="3891280"/>
                        <a:ext cx="4667250" cy="976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5"/>
          <p:cNvSpPr/>
          <p:nvPr/>
        </p:nvSpPr>
        <p:spPr>
          <a:xfrm>
            <a:off x="0" y="2703513"/>
            <a:ext cx="309563" cy="828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4590" name="Object 14"/>
          <p:cNvGraphicFramePr/>
          <p:nvPr/>
        </p:nvGraphicFramePr>
        <p:xfrm>
          <a:off x="5645150" y="4867910"/>
          <a:ext cx="51308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1473200" imgH="469900" progId="Equation.3">
                  <p:embed/>
                </p:oleObj>
              </mc:Choice>
              <mc:Fallback>
                <p:oleObj name="" r:id="rId9" imgW="1473200" imgH="4699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5150" y="4867910"/>
                        <a:ext cx="5130800" cy="161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7"/>
          <p:cNvSpPr/>
          <p:nvPr/>
        </p:nvSpPr>
        <p:spPr>
          <a:xfrm>
            <a:off x="0" y="2754313"/>
            <a:ext cx="309563" cy="828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6" name="Text Box 19"/>
          <p:cNvSpPr txBox="1"/>
          <p:nvPr/>
        </p:nvSpPr>
        <p:spPr>
          <a:xfrm>
            <a:off x="430213" y="-800100"/>
            <a:ext cx="3752850" cy="666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735" b="1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 </a:t>
            </a:r>
            <a:r>
              <a:rPr lang="en-US" altLang="zh-CN" sz="3735" b="1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3735" b="1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球极坐标</a:t>
            </a:r>
            <a:endParaRPr lang="zh-CN" altLang="en-US" sz="3735" noProof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4596" name="Object 20"/>
          <p:cNvGraphicFramePr/>
          <p:nvPr/>
        </p:nvGraphicFramePr>
        <p:xfrm>
          <a:off x="2089150" y="253365"/>
          <a:ext cx="15621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1" imgW="393065" imgH="203200" progId="Equation.3">
                  <p:embed/>
                </p:oleObj>
              </mc:Choice>
              <mc:Fallback>
                <p:oleObj name="" r:id="rId11" imgW="393065" imgH="2032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89150" y="253365"/>
                        <a:ext cx="1562100" cy="804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Text Box 21"/>
          <p:cNvSpPr txBox="1"/>
          <p:nvPr/>
        </p:nvSpPr>
        <p:spPr>
          <a:xfrm>
            <a:off x="528320" y="1258253"/>
            <a:ext cx="4267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变量</a:t>
            </a:r>
            <a:r>
              <a:rPr lang="en-US" altLang="zh-CN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</a:t>
            </a:r>
            <a:r>
              <a:rPr lang="zh-CN" altLang="en-US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en-US" altLang="zh-CN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en-US" altLang="zh-CN" sz="3600" baseline="-250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~</a:t>
            </a:r>
            <a:r>
              <a:rPr lang="en-US" altLang="zh-CN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∞</a:t>
            </a:r>
            <a:endParaRPr lang="en-US" altLang="zh-CN" sz="360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598" name="Text Box 22"/>
          <p:cNvSpPr txBox="1"/>
          <p:nvPr/>
        </p:nvSpPr>
        <p:spPr>
          <a:xfrm>
            <a:off x="528320" y="2026603"/>
            <a:ext cx="406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变量</a:t>
            </a:r>
            <a:r>
              <a:rPr lang="zh-CN" altLang="en-US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：</a:t>
            </a:r>
            <a:r>
              <a:rPr lang="en-US" altLang="zh-CN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en-US" altLang="zh-CN" sz="3600" baseline="-250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~</a:t>
            </a:r>
            <a:r>
              <a:rPr lang="en-US" altLang="zh-CN" sz="36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π</a:t>
            </a:r>
            <a:endParaRPr lang="en-US" altLang="zh-CN" sz="360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599" name="Rectangle 23"/>
          <p:cNvSpPr/>
          <p:nvPr/>
        </p:nvSpPr>
        <p:spPr>
          <a:xfrm>
            <a:off x="528320" y="2794953"/>
            <a:ext cx="45132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600" strike="noStrike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变量</a:t>
            </a:r>
            <a:r>
              <a:rPr lang="zh-CN" altLang="en-US" sz="3600" strike="noStrike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Symbol" panose="05050102010706020507" pitchFamily="18" charset="2"/>
              </a:rPr>
              <a:t>：</a:t>
            </a:r>
            <a:r>
              <a:rPr lang="en-US" altLang="zh-CN" sz="3600" strike="noStrike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en-US" altLang="zh-CN" sz="3600" strike="noStrike" baseline="-2500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~</a:t>
            </a:r>
            <a:r>
              <a:rPr lang="en-US" altLang="zh-CN" sz="3600" strike="noStrike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2π</a:t>
            </a:r>
            <a:endParaRPr lang="en-US" altLang="zh-CN" sz="3600" strike="noStrike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066" name="Picture 24"/>
          <p:cNvPicPr>
            <a:picLocks noChangeAspect="1"/>
          </p:cNvPicPr>
          <p:nvPr/>
        </p:nvPicPr>
        <p:blipFill>
          <a:blip r:embed="rId13"/>
          <a:srcRect t="21812"/>
          <a:stretch>
            <a:fillRect/>
          </a:stretch>
        </p:blipFill>
        <p:spPr>
          <a:xfrm>
            <a:off x="5715000" y="253365"/>
            <a:ext cx="2886710" cy="2655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78425" y="3179445"/>
            <a:ext cx="593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球极坐标与直角坐标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45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245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 descr="image247"/>
          <p:cNvGraphicFramePr/>
          <p:nvPr/>
        </p:nvGraphicFramePr>
        <p:xfrm>
          <a:off x="3695733" y="4197086"/>
          <a:ext cx="6815667" cy="231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" r:id="rId1" imgW="3676650" imgH="1666875" progId="PBrush">
                  <p:embed/>
                </p:oleObj>
              </mc:Choice>
              <mc:Fallback>
                <p:oleObj name="" r:id="rId1" imgW="3676650" imgH="1666875" progId="PBrush">
                  <p:embed/>
                  <p:pic>
                    <p:nvPicPr>
                      <p:cNvPr id="0" name="图片 83974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lum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33" y="4197086"/>
                        <a:ext cx="6815667" cy="2315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25955"/>
          <p:cNvSpPr txBox="1"/>
          <p:nvPr/>
        </p:nvSpPr>
        <p:spPr>
          <a:xfrm>
            <a:off x="1103446" y="740701"/>
            <a:ext cx="9312869" cy="41553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的本征函数，但不是   的本征函数，即轨道角动量   的大小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或长度是确定的，但</a:t>
            </a:r>
            <a:r>
              <a:rPr lang="zh-CN" altLang="en-US" sz="4265" b="1" dirty="0">
                <a:solidFill>
                  <a:schemeClr val="tx1"/>
                </a:solidFill>
              </a:rPr>
              <a:t>它的方向是不确定的。如图。</a:t>
            </a:r>
            <a:endParaRPr lang="zh-CN" altLang="en-US" sz="4265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1199456" y="1220755"/>
          <a:ext cx="81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" r:id="rId3" imgW="304800" imgH="228600" progId="Equation.3">
                  <p:embed/>
                </p:oleObj>
              </mc:Choice>
              <mc:Fallback>
                <p:oleObj name="" r:id="rId3" imgW="304800" imgH="228600" progId="Equation.3">
                  <p:embed/>
                  <p:pic>
                    <p:nvPicPr>
                      <p:cNvPr id="0" name="图片 839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1220755"/>
                        <a:ext cx="812800" cy="533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831637" y="1220755"/>
          <a:ext cx="84666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" r:id="rId5" imgW="254000" imgH="203200" progId="Equation.3">
                  <p:embed/>
                </p:oleObj>
              </mc:Choice>
              <mc:Fallback>
                <p:oleObj name="" r:id="rId5" imgW="254000" imgH="203200" progId="Equation.3">
                  <p:embed/>
                  <p:pic>
                    <p:nvPicPr>
                      <p:cNvPr id="0" name="图片 839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637" y="1220755"/>
                        <a:ext cx="846667" cy="50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8496267" y="1124744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" r:id="rId7" imgW="203200" imgH="203200" progId="Equation.3">
                  <p:embed/>
                </p:oleObj>
              </mc:Choice>
              <mc:Fallback>
                <p:oleObj name="" r:id="rId7" imgW="203200" imgH="203200" progId="Equation.3">
                  <p:embed/>
                  <p:pic>
                    <p:nvPicPr>
                      <p:cNvPr id="0" name="图片 8397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6267" y="1124744"/>
                        <a:ext cx="81280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7248128" y="2084851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" r:id="rId9" imgW="203200" imgH="203200" progId="Equation.3">
                  <p:embed/>
                </p:oleObj>
              </mc:Choice>
              <mc:Fallback>
                <p:oleObj name="" r:id="rId9" imgW="203200" imgH="203200" progId="Equation.3">
                  <p:embed/>
                  <p:pic>
                    <p:nvPicPr>
                      <p:cNvPr id="0" name="图片 8397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2084851"/>
                        <a:ext cx="81280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文本框 126977"/>
          <p:cNvSpPr txBox="1"/>
          <p:nvPr/>
        </p:nvSpPr>
        <p:spPr>
          <a:xfrm>
            <a:off x="334434" y="731838"/>
            <a:ext cx="10946143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l=2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时，角动量    的长度      ，但它在空间可能有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种取向（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m=0,±1,±2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）这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种取向在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轴上投影为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6979" name="对象 126978"/>
          <p:cNvGraphicFramePr/>
          <p:nvPr/>
        </p:nvGraphicFramePr>
        <p:xfrm>
          <a:off x="5231904" y="1124744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" r:id="rId1" imgW="203200" imgH="203200" progId="Equation.3">
                  <p:embed/>
                </p:oleObj>
              </mc:Choice>
              <mc:Fallback>
                <p:oleObj name="" r:id="rId1" imgW="203200" imgH="203200" progId="Equation.3">
                  <p:embed/>
                  <p:pic>
                    <p:nvPicPr>
                      <p:cNvPr id="0" name="图片 8499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1124744"/>
                        <a:ext cx="81280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对象 126979"/>
          <p:cNvGraphicFramePr/>
          <p:nvPr/>
        </p:nvGraphicFramePr>
        <p:xfrm>
          <a:off x="8112224" y="1220755"/>
          <a:ext cx="1919221" cy="47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" r:id="rId3" imgW="622300" imgH="228600" progId="Equation.3">
                  <p:embed/>
                </p:oleObj>
              </mc:Choice>
              <mc:Fallback>
                <p:oleObj name="" r:id="rId3" imgW="622300" imgH="228600" progId="Equation.3">
                  <p:embed/>
                  <p:pic>
                    <p:nvPicPr>
                      <p:cNvPr id="0" name="图片 849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224" y="1220755"/>
                        <a:ext cx="1919221" cy="4762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对象 126980"/>
          <p:cNvGraphicFramePr/>
          <p:nvPr/>
        </p:nvGraphicFramePr>
        <p:xfrm>
          <a:off x="4367808" y="4581129"/>
          <a:ext cx="249766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" r:id="rId5" imgW="608965" imgH="203200" progId="Equation.3">
                  <p:embed/>
                </p:oleObj>
              </mc:Choice>
              <mc:Fallback>
                <p:oleObj name="" r:id="rId5" imgW="608965" imgH="203200" progId="Equation.3">
                  <p:embed/>
                  <p:pic>
                    <p:nvPicPr>
                      <p:cNvPr id="0" name="图片 8499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4581129"/>
                        <a:ext cx="2497667" cy="623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6981"/>
          <p:cNvSpPr txBox="1"/>
          <p:nvPr/>
        </p:nvSpPr>
        <p:spPr>
          <a:xfrm>
            <a:off x="431371" y="1316766"/>
            <a:ext cx="1032046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      的夹角余弦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007435" y="1316765"/>
          <a:ext cx="144016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" r:id="rId1" imgW="203200" imgH="203200" progId="Equation.3">
                  <p:embed/>
                </p:oleObj>
              </mc:Choice>
              <mc:Fallback>
                <p:oleObj name="" r:id="rId1" imgW="203200" imgH="203200" progId="Equation.3">
                  <p:embed/>
                  <p:pic>
                    <p:nvPicPr>
                      <p:cNvPr id="0" name="图片 86020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435" y="1316765"/>
                        <a:ext cx="1440160" cy="864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3407702" y="1316765"/>
          <a:ext cx="1344149" cy="96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" r:id="rId3" imgW="241300" imgH="215900" progId="Equation.3">
                  <p:embed/>
                </p:oleObj>
              </mc:Choice>
              <mc:Fallback>
                <p:oleObj name="" r:id="rId3" imgW="241300" imgH="215900" progId="Equation.3">
                  <p:embed/>
                  <p:pic>
                    <p:nvPicPr>
                      <p:cNvPr id="0" name="图片 860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702" y="1316765"/>
                        <a:ext cx="1344149" cy="9601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3215680" y="4197086"/>
          <a:ext cx="375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" r:id="rId5" imgW="1054100" imgH="457200" progId="Equation.3">
                  <p:embed/>
                </p:oleObj>
              </mc:Choice>
              <mc:Fallback>
                <p:oleObj name="" r:id="rId5" imgW="1054100" imgH="457200" progId="Equation.3">
                  <p:embed/>
                  <p:pic>
                    <p:nvPicPr>
                      <p:cNvPr id="0" name="图片 860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4197086"/>
                        <a:ext cx="3759200" cy="1222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126985"/>
          <p:cNvSpPr txBox="1"/>
          <p:nvPr/>
        </p:nvSpPr>
        <p:spPr>
          <a:xfrm>
            <a:off x="623392" y="2756925"/>
            <a:ext cx="110744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4800" baseline="-300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的量子化是指角动量空间取向量子化。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本框 128001"/>
          <p:cNvSpPr txBox="1"/>
          <p:nvPr/>
        </p:nvSpPr>
        <p:spPr>
          <a:xfrm>
            <a:off x="1264907" y="2852936"/>
            <a:ext cx="57912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</a:rPr>
              <a:t>磁矩在磁场方向分量</a:t>
            </a:r>
            <a:r>
              <a:rPr lang="zh-CN" alt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zh-CN" altLang="en-US" sz="4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8003" name="对象 128002"/>
          <p:cNvGraphicFramePr/>
          <p:nvPr/>
        </p:nvGraphicFramePr>
        <p:xfrm>
          <a:off x="7248128" y="2935221"/>
          <a:ext cx="86148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" r:id="rId1" imgW="203200" imgH="215900" progId="Equation.3">
                  <p:embed/>
                </p:oleObj>
              </mc:Choice>
              <mc:Fallback>
                <p:oleObj name="" r:id="rId1" imgW="203200" imgH="215900" progId="Equation.3">
                  <p:embed/>
                  <p:pic>
                    <p:nvPicPr>
                      <p:cNvPr id="0" name="图片 87043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2935221"/>
                        <a:ext cx="861483" cy="685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对象 128003"/>
          <p:cNvGraphicFramePr/>
          <p:nvPr/>
        </p:nvGraphicFramePr>
        <p:xfrm>
          <a:off x="2447595" y="4101075"/>
          <a:ext cx="5088565" cy="124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" r:id="rId3" imgW="1548765" imgH="431800" progId="Equation.3">
                  <p:embed/>
                </p:oleObj>
              </mc:Choice>
              <mc:Fallback>
                <p:oleObj name="" r:id="rId3" imgW="1548765" imgH="431800" progId="Equation.3">
                  <p:embed/>
                  <p:pic>
                    <p:nvPicPr>
                      <p:cNvPr id="0" name="图片 870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595" y="4101075"/>
                        <a:ext cx="5088565" cy="12481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9" name="文本框 128008"/>
          <p:cNvSpPr txBox="1"/>
          <p:nvPr/>
        </p:nvSpPr>
        <p:spPr>
          <a:xfrm>
            <a:off x="563880" y="661670"/>
            <a:ext cx="8651875" cy="1734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33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）决定轨道磁矩在磁场方向的分量</a:t>
            </a:r>
            <a:endParaRPr lang="zh-CN" altLang="en-US" sz="533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8004"/>
          <p:cNvSpPr txBox="1"/>
          <p:nvPr/>
        </p:nvSpPr>
        <p:spPr>
          <a:xfrm>
            <a:off x="814917" y="1988840"/>
            <a:ext cx="101600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在没有磁场时的一条光谱线在磁场中有些分裂成几条。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28005"/>
          <p:cNvSpPr txBox="1"/>
          <p:nvPr/>
        </p:nvSpPr>
        <p:spPr>
          <a:xfrm>
            <a:off x="1007533" y="836713"/>
            <a:ext cx="80264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塞曼（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Zeeman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）效应 ：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814920" y="4581128"/>
          <a:ext cx="734483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" r:id="rId1" imgW="1562100" imgH="215900" progId="Equation.3">
                  <p:embed/>
                </p:oleObj>
              </mc:Choice>
              <mc:Fallback>
                <p:oleObj name="" r:id="rId1" imgW="1562100" imgH="215900" progId="Equation.3">
                  <p:embed/>
                  <p:pic>
                    <p:nvPicPr>
                      <p:cNvPr id="0" name="图片 8806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20" y="4581128"/>
                        <a:ext cx="7344833" cy="771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128007"/>
          <p:cNvSpPr txBox="1"/>
          <p:nvPr/>
        </p:nvSpPr>
        <p:spPr>
          <a:xfrm>
            <a:off x="1295467" y="5637246"/>
            <a:ext cx="4359077" cy="748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为外磁场强度 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矩形 129025"/>
          <p:cNvSpPr/>
          <p:nvPr/>
        </p:nvSpPr>
        <p:spPr>
          <a:xfrm>
            <a:off x="5054600" y="331946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29027" name="文本框 129026"/>
          <p:cNvSpPr txBox="1"/>
          <p:nvPr/>
        </p:nvSpPr>
        <p:spPr>
          <a:xfrm>
            <a:off x="719667" y="1700809"/>
            <a:ext cx="10160000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由于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n,l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可取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2l+1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个不同的值，产生的附加能就有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2l+1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个。在没有外磁场时氢原子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n, l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一定时，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不同的各状态能量相同。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9028" name="文本框 129027"/>
          <p:cNvSpPr txBox="1"/>
          <p:nvPr/>
        </p:nvSpPr>
        <p:spPr>
          <a:xfrm>
            <a:off x="719667" y="740701"/>
            <a:ext cx="4165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量子力学解释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2" name="Object 9"/>
          <p:cNvGraphicFramePr/>
          <p:nvPr/>
        </p:nvGraphicFramePr>
        <p:xfrm>
          <a:off x="4279900" y="996950"/>
          <a:ext cx="331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8265" imgH="177165" progId="Equation.3">
                  <p:embed/>
                </p:oleObj>
              </mc:Choice>
              <mc:Fallback>
                <p:oleObj name="" r:id="rId1" imgW="88265" imgH="17716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79900" y="996950"/>
                        <a:ext cx="331788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1531" y="1700809"/>
            <a:ext cx="8232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但加上外磁场，就分裂成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2l+1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个能级，原来的一条光谱线就会分裂成几条。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文本框 130049"/>
          <p:cNvSpPr txBox="1"/>
          <p:nvPr/>
        </p:nvSpPr>
        <p:spPr>
          <a:xfrm>
            <a:off x="527053" y="765175"/>
            <a:ext cx="7777193" cy="995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586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波函数的物理意义   </a:t>
            </a:r>
            <a:endParaRPr lang="zh-CN" altLang="en-US" sz="586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0051" name="矩形 130050"/>
          <p:cNvSpPr/>
          <p:nvPr/>
        </p:nvSpPr>
        <p:spPr>
          <a:xfrm>
            <a:off x="4876800" y="33147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graphicFrame>
        <p:nvGraphicFramePr>
          <p:cNvPr id="130052" name="对象 130051"/>
          <p:cNvGraphicFramePr/>
          <p:nvPr/>
        </p:nvGraphicFramePr>
        <p:xfrm>
          <a:off x="1678519" y="1892829"/>
          <a:ext cx="8062383" cy="75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" r:id="rId1" imgW="1828800" imgH="228600" progId="Equation.3">
                  <p:embed/>
                </p:oleObj>
              </mc:Choice>
              <mc:Fallback>
                <p:oleObj name="" r:id="rId1" imgW="1828800" imgH="228600" progId="Equation.3">
                  <p:embed/>
                  <p:pic>
                    <p:nvPicPr>
                      <p:cNvPr id="0" name="图片 89090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19" y="1892829"/>
                        <a:ext cx="8062383" cy="7556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文本框 130052"/>
          <p:cNvSpPr txBox="1"/>
          <p:nvPr/>
        </p:nvSpPr>
        <p:spPr>
          <a:xfrm>
            <a:off x="1390651" y="2756925"/>
            <a:ext cx="7112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原子轨道函数或原子轨函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0054" name="文本框 130053"/>
          <p:cNvSpPr txBox="1"/>
          <p:nvPr/>
        </p:nvSpPr>
        <p:spPr>
          <a:xfrm>
            <a:off x="1103445" y="3429001"/>
            <a:ext cx="1008112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角度部分（亦称作球谐函数），径向部分是实函数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角度部分有复函数和实函数两种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 descr="ppt/media/image139.wmf"/>
          <p:cNvGraphicFramePr/>
          <p:nvPr/>
        </p:nvGraphicFramePr>
        <p:xfrm>
          <a:off x="1103445" y="1316766"/>
          <a:ext cx="10561835" cy="192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" r:id="rId1" imgW="2627630" imgH="444500" progId="Equation.3">
                  <p:embed/>
                </p:oleObj>
              </mc:Choice>
              <mc:Fallback>
                <p:oleObj name="" r:id="rId1" imgW="2627630" imgH="444500" progId="Equation.3">
                  <p:embed/>
                  <p:pic>
                    <p:nvPicPr>
                      <p:cNvPr id="0" name="图片 90115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45" y="1316766"/>
                        <a:ext cx="10561835" cy="1920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 descr="ppt/media/image140.wmf"/>
          <p:cNvGraphicFramePr/>
          <p:nvPr/>
        </p:nvGraphicFramePr>
        <p:xfrm>
          <a:off x="1103445" y="3621021"/>
          <a:ext cx="9889099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" r:id="rId3" imgW="2741930" imgH="444500" progId="Equation.3">
                  <p:embed/>
                </p:oleObj>
              </mc:Choice>
              <mc:Fallback>
                <p:oleObj name="" r:id="rId3" imgW="2741930" imgH="444500" progId="Equation.3">
                  <p:embed/>
                  <p:pic>
                    <p:nvPicPr>
                      <p:cNvPr id="0" name="图片 901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445" y="3621021"/>
                        <a:ext cx="9889099" cy="20162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文本框 131073"/>
          <p:cNvSpPr txBox="1"/>
          <p:nvPr/>
        </p:nvSpPr>
        <p:spPr>
          <a:xfrm>
            <a:off x="527381" y="644691"/>
            <a:ext cx="10972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两个独立解的线性组合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1075" name="对象 131074"/>
          <p:cNvGraphicFramePr/>
          <p:nvPr/>
        </p:nvGraphicFramePr>
        <p:xfrm>
          <a:off x="623392" y="1796820"/>
          <a:ext cx="10769600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" r:id="rId1" imgW="2387600" imgH="889000" progId="Equation.3">
                  <p:embed/>
                </p:oleObj>
              </mc:Choice>
              <mc:Fallback>
                <p:oleObj name="" r:id="rId1" imgW="2387600" imgH="889000" progId="Equation.3">
                  <p:embed/>
                  <p:pic>
                    <p:nvPicPr>
                      <p:cNvPr id="0" name="图片 9113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1796820"/>
                        <a:ext cx="10769600" cy="30051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文本框 131075"/>
          <p:cNvSpPr txBox="1"/>
          <p:nvPr/>
        </p:nvSpPr>
        <p:spPr>
          <a:xfrm>
            <a:off x="2927649" y="5157193"/>
            <a:ext cx="717877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实波函数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图片 94212" descr="e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908051"/>
            <a:ext cx="3143250" cy="364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5" name="图片 94214" descr="e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981076"/>
            <a:ext cx="3143250" cy="313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4" name="图片 94213" descr="e2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9" y="3068638"/>
            <a:ext cx="2905125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框 132097"/>
          <p:cNvSpPr txBox="1"/>
          <p:nvPr/>
        </p:nvSpPr>
        <p:spPr>
          <a:xfrm>
            <a:off x="527051" y="1557339"/>
            <a:ext cx="9409376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复波函数和实波函数都是氢原子薛定谔方程的合理解，都描述氢原子的运动状态。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2101" name="矩形 132100"/>
          <p:cNvSpPr/>
          <p:nvPr/>
        </p:nvSpPr>
        <p:spPr>
          <a:xfrm>
            <a:off x="5988051" y="332898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2103" name="矩形 132102"/>
          <p:cNvSpPr/>
          <p:nvPr/>
        </p:nvSpPr>
        <p:spPr>
          <a:xfrm>
            <a:off x="5924551" y="332898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2105" name="矩形 132104"/>
          <p:cNvSpPr/>
          <p:nvPr/>
        </p:nvSpPr>
        <p:spPr>
          <a:xfrm>
            <a:off x="5937251" y="3309939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2108" name="文本框 132107"/>
          <p:cNvSpPr txBox="1"/>
          <p:nvPr/>
        </p:nvSpPr>
        <p:spPr>
          <a:xfrm>
            <a:off x="527051" y="692149"/>
            <a:ext cx="9753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两种波函数进行简单讨论 </a:t>
            </a:r>
            <a:endParaRPr lang="zh-CN" altLang="en-US" sz="48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2098"/>
          <p:cNvSpPr txBox="1"/>
          <p:nvPr/>
        </p:nvSpPr>
        <p:spPr>
          <a:xfrm>
            <a:off x="719403" y="836713"/>
            <a:ext cx="9697077" cy="2062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altLang="zh-CN" sz="4265" b="1" dirty="0">
                <a:solidFill>
                  <a:schemeClr val="tx1"/>
                </a:solidFill>
              </a:rPr>
              <a:t>(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复波函数和实波函数可通过线性组合相互变换。 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32099"/>
          <p:cNvSpPr txBox="1"/>
          <p:nvPr/>
        </p:nvSpPr>
        <p:spPr>
          <a:xfrm>
            <a:off x="1103445" y="2564905"/>
            <a:ext cx="9217024" cy="2062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实波函数是  ，   的本征函数，而不是    的本征函数。 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32106"/>
          <p:cNvSpPr txBox="1"/>
          <p:nvPr/>
        </p:nvSpPr>
        <p:spPr>
          <a:xfrm>
            <a:off x="911424" y="4485118"/>
            <a:ext cx="9409045" cy="2062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b="1" dirty="0">
                <a:solidFill>
                  <a:schemeClr val="tx1"/>
                </a:solidFill>
              </a:rPr>
              <a:t>（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）复波函数和实波函数角度部分电子云图象不同 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9810" name="Object 2" descr="ppt/media/image257.wmf"/>
          <p:cNvGraphicFramePr/>
          <p:nvPr/>
        </p:nvGraphicFramePr>
        <p:xfrm>
          <a:off x="3983766" y="2931584"/>
          <a:ext cx="537633" cy="49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" r:id="rId1" imgW="165100" imgH="203200" progId="Equation.3">
                  <p:embed/>
                </p:oleObj>
              </mc:Choice>
              <mc:Fallback>
                <p:oleObj name="" r:id="rId1" imgW="165100" imgH="203200" progId="Equation.3">
                  <p:embed/>
                  <p:pic>
                    <p:nvPicPr>
                      <p:cNvPr id="0" name="图片 92164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66" y="2931584"/>
                        <a:ext cx="537633" cy="497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 descr="ppt/media/image258.wmf"/>
          <p:cNvGraphicFramePr/>
          <p:nvPr/>
        </p:nvGraphicFramePr>
        <p:xfrm>
          <a:off x="4847862" y="2910416"/>
          <a:ext cx="891117" cy="51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" r:id="rId3" imgW="254000" imgH="203200" progId="Equation.3">
                  <p:embed/>
                </p:oleObj>
              </mc:Choice>
              <mc:Fallback>
                <p:oleObj name="" r:id="rId3" imgW="254000" imgH="203200" progId="Equation.3">
                  <p:embed/>
                  <p:pic>
                    <p:nvPicPr>
                      <p:cNvPr id="0" name="图片 921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862" y="2910416"/>
                        <a:ext cx="891117" cy="5185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 descr="ppt/media/image259.wmf"/>
          <p:cNvGraphicFramePr/>
          <p:nvPr/>
        </p:nvGraphicFramePr>
        <p:xfrm>
          <a:off x="1967542" y="3813043"/>
          <a:ext cx="766233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" r:id="rId5" imgW="241300" imgH="241300" progId="Equation.3">
                  <p:embed/>
                </p:oleObj>
              </mc:Choice>
              <mc:Fallback>
                <p:oleObj name="" r:id="rId5" imgW="241300" imgH="241300" progId="Equation.3">
                  <p:embed/>
                  <p:pic>
                    <p:nvPicPr>
                      <p:cNvPr id="0" name="图片 9216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542" y="3813043"/>
                        <a:ext cx="766233" cy="5757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对象 133121"/>
          <p:cNvGraphicFramePr/>
          <p:nvPr/>
        </p:nvGraphicFramePr>
        <p:xfrm>
          <a:off x="527051" y="1744665"/>
          <a:ext cx="104648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" r:id="rId1" imgW="3562350" imgH="1419225" progId="PBrush">
                  <p:embed/>
                </p:oleObj>
              </mc:Choice>
              <mc:Fallback>
                <p:oleObj name="" r:id="rId1" imgW="3562350" imgH="1419225" progId="PBrush">
                  <p:embed/>
                  <p:pic>
                    <p:nvPicPr>
                      <p:cNvPr id="0" name="图片 9318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1744665"/>
                        <a:ext cx="10464800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文本框 133122"/>
          <p:cNvSpPr txBox="1"/>
          <p:nvPr/>
        </p:nvSpPr>
        <p:spPr>
          <a:xfrm>
            <a:off x="624417" y="5373689"/>
            <a:ext cx="105664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4800" baseline="-300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4800" baseline="-300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4800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±1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的电子云示意图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24" name="文本框 133123"/>
          <p:cNvSpPr txBox="1"/>
          <p:nvPr/>
        </p:nvSpPr>
        <p:spPr>
          <a:xfrm>
            <a:off x="334433" y="692149"/>
            <a:ext cx="10972800" cy="9952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 波函数和电子云的图形表示 </a:t>
            </a:r>
            <a:endParaRPr lang="zh-CN" altLang="en-US" sz="5865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图片 158723" descr="e2-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4435" y="836614"/>
            <a:ext cx="3619500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5" name="图片 158724" descr="e2-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200" y="836614"/>
            <a:ext cx="3352800" cy="369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6" name="图片 158725" descr="e2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8819" y="2636839"/>
            <a:ext cx="3594100" cy="369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图片 159747" descr="1s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34735" y="1125540"/>
            <a:ext cx="6337300" cy="215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49" name="图片 159748" descr="2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33" y="3644900"/>
            <a:ext cx="5715000" cy="20764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50" name="图片 159749" descr="3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902" y="3716339"/>
            <a:ext cx="5626100" cy="189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图片 161795" descr="2p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88019" y="836614"/>
            <a:ext cx="8544983" cy="2332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7" name="图片 161796" descr="3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651" y="3716339"/>
            <a:ext cx="9025467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图片 160771" descr="4p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73769" y="981077"/>
            <a:ext cx="8066617" cy="215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3" name="图片 160772" descr="5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133" y="3716338"/>
            <a:ext cx="8737600" cy="2328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图片 162819" descr="3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59000" y="1341437"/>
            <a:ext cx="7586133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图片 154625" descr="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0651" y="765175"/>
            <a:ext cx="97282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27" name="文本框 154626"/>
          <p:cNvSpPr txBox="1"/>
          <p:nvPr/>
        </p:nvSpPr>
        <p:spPr>
          <a:xfrm>
            <a:off x="624417" y="3429000"/>
            <a:ext cx="10972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(a)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波函数和几率密度随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变化图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629" name="文本框 154628"/>
          <p:cNvSpPr txBox="1"/>
          <p:nvPr/>
        </p:nvSpPr>
        <p:spPr>
          <a:xfrm>
            <a:off x="609600" y="4487439"/>
            <a:ext cx="4876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(b)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等密度面图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630" name="文本框 154629"/>
          <p:cNvSpPr txBox="1"/>
          <p:nvPr/>
        </p:nvSpPr>
        <p:spPr>
          <a:xfrm>
            <a:off x="5588000" y="4487439"/>
            <a:ext cx="54864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(c)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电子云图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9" grpId="0"/>
      <p:bldP spid="1546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4627"/>
          <p:cNvSpPr txBox="1"/>
          <p:nvPr/>
        </p:nvSpPr>
        <p:spPr>
          <a:xfrm>
            <a:off x="1007435" y="1348508"/>
            <a:ext cx="960106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增大，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电子的波函数和几率密度迅速衰减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54630"/>
          <p:cNvSpPr txBox="1"/>
          <p:nvPr/>
        </p:nvSpPr>
        <p:spPr>
          <a:xfrm>
            <a:off x="1103446" y="3652764"/>
            <a:ext cx="969707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一系列几率密度相等的同心球面，其剖面图是一系列同心圆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对象 24580"/>
          <p:cNvGraphicFramePr/>
          <p:nvPr/>
        </p:nvGraphicFramePr>
        <p:xfrm>
          <a:off x="1659507" y="3215720"/>
          <a:ext cx="91170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0" name="" r:id="rId1" imgW="4292600" imgH="457200" progId="Equation.3">
                  <p:embed/>
                </p:oleObj>
              </mc:Choice>
              <mc:Fallback>
                <p:oleObj name="" r:id="rId1" imgW="4292600" imgH="457200" progId="Equation.3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59507" y="3215720"/>
                        <a:ext cx="9117013" cy="971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对象 24581"/>
          <p:cNvGraphicFramePr/>
          <p:nvPr/>
        </p:nvGraphicFramePr>
        <p:xfrm>
          <a:off x="2127820" y="4295221"/>
          <a:ext cx="263683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1" name="" r:id="rId3" imgW="1117600" imgH="457200" progId="Equation.3">
                  <p:embed/>
                </p:oleObj>
              </mc:Choice>
              <mc:Fallback>
                <p:oleObj name="" r:id="rId3" imgW="1117600" imgH="457200" progId="Equation.3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820" y="4295221"/>
                        <a:ext cx="2636837" cy="1077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对象 24582"/>
          <p:cNvGraphicFramePr/>
          <p:nvPr/>
        </p:nvGraphicFramePr>
        <p:xfrm>
          <a:off x="5007544" y="4439684"/>
          <a:ext cx="2960664" cy="78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2" name="" r:id="rId5" imgW="836930" imgH="215900" progId="Equation.3">
                  <p:embed/>
                </p:oleObj>
              </mc:Choice>
              <mc:Fallback>
                <p:oleObj name="" r:id="rId5" imgW="836930" imgH="215900" progId="Equation.3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7544" y="4439684"/>
                        <a:ext cx="2960664" cy="7860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7"/>
          <a:srcRect l="1596" t="26773" r="-1596" b="48741"/>
          <a:stretch>
            <a:fillRect/>
          </a:stretch>
        </p:blipFill>
        <p:spPr>
          <a:xfrm>
            <a:off x="1492250" y="746760"/>
            <a:ext cx="10053320" cy="1941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文本框 155649"/>
          <p:cNvSpPr txBox="1"/>
          <p:nvPr/>
        </p:nvSpPr>
        <p:spPr>
          <a:xfrm>
            <a:off x="719669" y="836613"/>
            <a:ext cx="624416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基态径向分布函数</a:t>
            </a:r>
            <a:endParaRPr lang="zh-CN" altLang="en-US" sz="48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5651" name="对象 155650"/>
          <p:cNvGraphicFramePr/>
          <p:nvPr/>
        </p:nvGraphicFramePr>
        <p:xfrm>
          <a:off x="2255573" y="1778264"/>
          <a:ext cx="5664200" cy="88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" r:id="rId1" imgW="1155065" imgH="241300" progId="Equation.3">
                  <p:embed/>
                </p:oleObj>
              </mc:Choice>
              <mc:Fallback>
                <p:oleObj name="" r:id="rId1" imgW="1155065" imgH="241300" progId="Equation.3">
                  <p:embed/>
                  <p:pic>
                    <p:nvPicPr>
                      <p:cNvPr id="0" name="图片 94212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3" y="1778264"/>
                        <a:ext cx="5664200" cy="8826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对象 155651"/>
          <p:cNvGraphicFramePr/>
          <p:nvPr/>
        </p:nvGraphicFramePr>
        <p:xfrm>
          <a:off x="480484" y="2878071"/>
          <a:ext cx="990600" cy="74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" r:id="rId3" imgW="241300" imgH="241300" progId="Equation.3">
                  <p:embed/>
                </p:oleObj>
              </mc:Choice>
              <mc:Fallback>
                <p:oleObj name="" r:id="rId3" imgW="241300" imgH="241300" progId="Equation.3">
                  <p:embed/>
                  <p:pic>
                    <p:nvPicPr>
                      <p:cNvPr id="0" name="图片 942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84" y="2878071"/>
                        <a:ext cx="990600" cy="7429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3" name="文本框 155652"/>
          <p:cNvSpPr txBox="1"/>
          <p:nvPr/>
        </p:nvSpPr>
        <p:spPr>
          <a:xfrm>
            <a:off x="1679872" y="2841322"/>
            <a:ext cx="8064533" cy="2062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代表粒子在空间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距离核</a:t>
            </a:r>
            <a:r>
              <a:rPr lang="zh-CN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r处某点的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几率密度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5654" name="对象 155653"/>
          <p:cNvGraphicFramePr/>
          <p:nvPr/>
        </p:nvGraphicFramePr>
        <p:xfrm>
          <a:off x="431371" y="5028405"/>
          <a:ext cx="1471083" cy="70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" r:id="rId5" imgW="317500" imgH="203200" progId="Equation.3">
                  <p:embed/>
                </p:oleObj>
              </mc:Choice>
              <mc:Fallback>
                <p:oleObj name="" r:id="rId5" imgW="317500" imgH="203200" progId="Equation.3">
                  <p:embed/>
                  <p:pic>
                    <p:nvPicPr>
                      <p:cNvPr id="0" name="图片 942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5028405"/>
                        <a:ext cx="1471083" cy="7048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5" name="文本框 155654"/>
          <p:cNvSpPr txBox="1"/>
          <p:nvPr/>
        </p:nvSpPr>
        <p:spPr>
          <a:xfrm>
            <a:off x="1871531" y="4932395"/>
            <a:ext cx="7721600" cy="748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半径为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的球面面积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5565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602027" y="1988840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" r:id="rId1" imgW="469265" imgH="203200" progId="Equation.3">
                  <p:embed/>
                </p:oleObj>
              </mc:Choice>
              <mc:Fallback>
                <p:oleObj name="" r:id="rId1" imgW="469265" imgH="203200" progId="Equation.3">
                  <p:embed/>
                  <p:pic>
                    <p:nvPicPr>
                      <p:cNvPr id="0" name="图片 95235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27" y="1988840"/>
                        <a:ext cx="2133600" cy="685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55656"/>
          <p:cNvSpPr txBox="1"/>
          <p:nvPr/>
        </p:nvSpPr>
        <p:spPr>
          <a:xfrm>
            <a:off x="2927648" y="1892830"/>
            <a:ext cx="79248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半径为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厚度为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的球壳的体积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334435" y="4581129"/>
          <a:ext cx="2690284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" r:id="rId3" imgW="647700" imgH="241300" progId="Equation.3">
                  <p:embed/>
                </p:oleObj>
              </mc:Choice>
              <mc:Fallback>
                <p:oleObj name="" r:id="rId3" imgW="647700" imgH="241300" progId="Equation.3">
                  <p:embed/>
                  <p:pic>
                    <p:nvPicPr>
                      <p:cNvPr id="0" name="图片 952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5" y="4581129"/>
                        <a:ext cx="2690284" cy="747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155658"/>
          <p:cNvSpPr txBox="1"/>
          <p:nvPr/>
        </p:nvSpPr>
        <p:spPr>
          <a:xfrm>
            <a:off x="3124629" y="4389107"/>
            <a:ext cx="8636000" cy="206235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半径为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厚度为</a:t>
            </a:r>
            <a:r>
              <a:rPr lang="en-US" altLang="zh-CN" sz="4265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dr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的球壳内电子的几率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文本框 156673"/>
          <p:cNvSpPr txBox="1"/>
          <p:nvPr/>
        </p:nvSpPr>
        <p:spPr>
          <a:xfrm>
            <a:off x="719667" y="644691"/>
            <a:ext cx="10668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径向分布函数的物理意义：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675" name="文本框 156674"/>
          <p:cNvSpPr txBox="1"/>
          <p:nvPr/>
        </p:nvSpPr>
        <p:spPr>
          <a:xfrm>
            <a:off x="815413" y="1412776"/>
            <a:ext cx="931836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电子处于半径为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的单位厚度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球壳内的几率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676" name="文本框 156675"/>
          <p:cNvSpPr txBox="1"/>
          <p:nvPr/>
        </p:nvSpPr>
        <p:spPr>
          <a:xfrm>
            <a:off x="1583499" y="5543556"/>
            <a:ext cx="8229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r=a</a:t>
            </a:r>
            <a:r>
              <a:rPr lang="en-US" altLang="zh-CN" sz="4800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D(r)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有极大值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6677" name="对象 156676"/>
          <p:cNvGraphicFramePr/>
          <p:nvPr/>
        </p:nvGraphicFramePr>
        <p:xfrm>
          <a:off x="1329267" y="3673573"/>
          <a:ext cx="9652000" cy="177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" r:id="rId1" imgW="1866900" imgH="457200" progId="Equation.3">
                  <p:embed/>
                </p:oleObj>
              </mc:Choice>
              <mc:Fallback>
                <p:oleObj name="" r:id="rId1" imgW="1866900" imgH="457200" progId="Equation.3">
                  <p:embed/>
                  <p:pic>
                    <p:nvPicPr>
                      <p:cNvPr id="0" name="图片 9625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67" y="3673573"/>
                        <a:ext cx="9652000" cy="17716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对象 157697"/>
          <p:cNvGraphicFramePr/>
          <p:nvPr/>
        </p:nvGraphicFramePr>
        <p:xfrm>
          <a:off x="1871531" y="1700809"/>
          <a:ext cx="8542867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" r:id="rId1" imgW="2259965" imgH="1132205" progId="Word.Picture.8">
                  <p:embed/>
                </p:oleObj>
              </mc:Choice>
              <mc:Fallback>
                <p:oleObj name="" r:id="rId1" imgW="2259965" imgH="1132205" progId="Word.Picture.8">
                  <p:embed/>
                  <p:pic>
                    <p:nvPicPr>
                      <p:cNvPr id="0" name="图片 97282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lum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531" y="1700809"/>
                        <a:ext cx="8542867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7698"/>
          <p:cNvSpPr txBox="1"/>
          <p:nvPr/>
        </p:nvSpPr>
        <p:spPr>
          <a:xfrm>
            <a:off x="1583499" y="452670"/>
            <a:ext cx="9121013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玻尔半径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4800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不是氢原子核外电子运动的图形轨道半径，而是在距核为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4800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的单位厚度球壳内电子的几率最大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这是玻尔半径的真实物理意义。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文本框 135169"/>
          <p:cNvSpPr txBox="1"/>
          <p:nvPr/>
        </p:nvSpPr>
        <p:spPr>
          <a:xfrm>
            <a:off x="912285" y="1773239"/>
            <a:ext cx="8544089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(i)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径向波函数   对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作图（图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），函数有正负，且有     个节面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（波函数为零的曲面）。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5171" name="矩形 135170"/>
          <p:cNvSpPr/>
          <p:nvPr/>
        </p:nvSpPr>
        <p:spPr>
          <a:xfrm>
            <a:off x="5943600" y="33147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graphicFrame>
        <p:nvGraphicFramePr>
          <p:cNvPr id="135172" name="对象 135171"/>
          <p:cNvGraphicFramePr/>
          <p:nvPr/>
        </p:nvGraphicFramePr>
        <p:xfrm>
          <a:off x="5135893" y="2180862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" r:id="rId1" imgW="228600" imgH="228600" progId="Equation.3">
                  <p:embed/>
                </p:oleObj>
              </mc:Choice>
              <mc:Fallback>
                <p:oleObj name="" r:id="rId1" imgW="228600" imgH="228600" progId="Equation.3">
                  <p:embed/>
                  <p:pic>
                    <p:nvPicPr>
                      <p:cNvPr id="0" name="图片 9830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93" y="2180862"/>
                        <a:ext cx="762000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对象 135172"/>
          <p:cNvGraphicFramePr/>
          <p:nvPr/>
        </p:nvGraphicFramePr>
        <p:xfrm>
          <a:off x="5903979" y="3236979"/>
          <a:ext cx="2438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" r:id="rId3" imgW="507365" imgH="177800" progId="Equation.3">
                  <p:embed/>
                </p:oleObj>
              </mc:Choice>
              <mc:Fallback>
                <p:oleObj name="" r:id="rId3" imgW="507365" imgH="177800" progId="Equation.3">
                  <p:embed/>
                  <p:pic>
                    <p:nvPicPr>
                      <p:cNvPr id="0" name="图片 9830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79" y="3236979"/>
                        <a:ext cx="2438400" cy="639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4" name="矩形 135173"/>
          <p:cNvSpPr/>
          <p:nvPr/>
        </p:nvSpPr>
        <p:spPr>
          <a:xfrm>
            <a:off x="5765800" y="33147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5178" name="矩形 135177"/>
          <p:cNvSpPr/>
          <p:nvPr/>
        </p:nvSpPr>
        <p:spPr>
          <a:xfrm>
            <a:off x="5486400" y="32766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5180" name="文本框 135179"/>
          <p:cNvSpPr txBox="1"/>
          <p:nvPr/>
        </p:nvSpPr>
        <p:spPr>
          <a:xfrm>
            <a:off x="719667" y="981075"/>
            <a:ext cx="7393517" cy="748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一般径向分布函数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5999989" y="1124745"/>
          <a:ext cx="1854200" cy="64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" r:id="rId1" imgW="495300" imgH="228600" progId="Equation.3">
                  <p:embed/>
                </p:oleObj>
              </mc:Choice>
              <mc:Fallback>
                <p:oleObj name="" r:id="rId1" imgW="495300" imgH="228600" progId="Equation.3">
                  <p:embed/>
                  <p:pic>
                    <p:nvPicPr>
                      <p:cNvPr id="0" name="图片 99331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989" y="1124745"/>
                        <a:ext cx="1854200" cy="6413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35175"/>
          <p:cNvSpPr txBox="1"/>
          <p:nvPr/>
        </p:nvSpPr>
        <p:spPr>
          <a:xfrm>
            <a:off x="116417" y="836712"/>
            <a:ext cx="118872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）径向密度函数       对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35176"/>
          <p:cNvSpPr txBox="1"/>
          <p:nvPr/>
        </p:nvSpPr>
        <p:spPr>
          <a:xfrm>
            <a:off x="0" y="3140968"/>
            <a:ext cx="116840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iii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）径向分布函数          对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作图。   （图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6096000" y="3429001"/>
          <a:ext cx="2844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" r:id="rId3" imgW="875665" imgH="254000" progId="Equation.3">
                  <p:embed/>
                </p:oleObj>
              </mc:Choice>
              <mc:Fallback>
                <p:oleObj name="" r:id="rId3" imgW="875665" imgH="254000" progId="Equation.3">
                  <p:embed/>
                  <p:pic>
                    <p:nvPicPr>
                      <p:cNvPr id="0" name="图片 9933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1"/>
                        <a:ext cx="2844800" cy="623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136193" descr="8"/>
          <p:cNvPicPr>
            <a:picLocks noChangeAspect="1"/>
          </p:cNvPicPr>
          <p:nvPr/>
        </p:nvPicPr>
        <p:blipFill>
          <a:blip r:embed="rId1" cstate="print">
            <a:lum contrast="-6000"/>
          </a:blip>
          <a:stretch>
            <a:fillRect/>
          </a:stretch>
        </p:blipFill>
        <p:spPr>
          <a:xfrm>
            <a:off x="2639486" y="765177"/>
            <a:ext cx="6582833" cy="547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文本框 137217"/>
          <p:cNvSpPr txBox="1"/>
          <p:nvPr/>
        </p:nvSpPr>
        <p:spPr>
          <a:xfrm>
            <a:off x="1871532" y="836712"/>
            <a:ext cx="8735945" cy="50173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电子在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r=0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4265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不为零，其余态的电子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4265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r=0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处都等于零。说明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电子在原子核处有一定几率，可用来解释费米</a:t>
            </a:r>
            <a:r>
              <a:rPr lang="en-US" altLang="zh-CN" sz="4265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(Rermi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接触作用（穿入核中的电子与原子核的电磁相互作用） 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7219" name="矩形 137218"/>
          <p:cNvSpPr/>
          <p:nvPr/>
        </p:nvSpPr>
        <p:spPr>
          <a:xfrm>
            <a:off x="5981700" y="3295651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7221"/>
          <p:cNvSpPr txBox="1"/>
          <p:nvPr/>
        </p:nvSpPr>
        <p:spPr>
          <a:xfrm>
            <a:off x="2159563" y="356659"/>
            <a:ext cx="7968885" cy="60024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n-   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个极大峰。最大的峰离核较远。当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   相同时（如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越大，电子云扩展越远，但核附近仍有次级峰，各状态之间相互渗透，称</a:t>
            </a:r>
            <a:r>
              <a:rPr lang="zh-CN" altLang="en-US" sz="4265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渗透效应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26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0834" name="Object 2" descr="ppt/media/image285.wmf"/>
          <p:cNvGraphicFramePr/>
          <p:nvPr/>
        </p:nvGraphicFramePr>
        <p:xfrm>
          <a:off x="3599723" y="548680"/>
          <a:ext cx="6519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" r:id="rId1" imgW="114300" imgH="177800" progId="Equation.3">
                  <p:embed/>
                </p:oleObj>
              </mc:Choice>
              <mc:Fallback>
                <p:oleObj name="" r:id="rId1" imgW="114300" imgH="177800" progId="Equation.3">
                  <p:embed/>
                  <p:pic>
                    <p:nvPicPr>
                      <p:cNvPr id="0" name="图片 100355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723" y="548680"/>
                        <a:ext cx="651933" cy="762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 descr="ppt/media/image285.wmf"/>
          <p:cNvGraphicFramePr/>
          <p:nvPr/>
        </p:nvGraphicFramePr>
        <p:xfrm>
          <a:off x="6576054" y="1604797"/>
          <a:ext cx="6519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" r:id="rId3" imgW="114300" imgH="177800" progId="Equation.3">
                  <p:embed/>
                </p:oleObj>
              </mc:Choice>
              <mc:Fallback>
                <p:oleObj name="" r:id="rId3" imgW="114300" imgH="177800" progId="Equation.3">
                  <p:embed/>
                  <p:pic>
                    <p:nvPicPr>
                      <p:cNvPr id="0" name="图片 10035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054" y="1604797"/>
                        <a:ext cx="651933" cy="762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9"/>
          <p:cNvSpPr txBox="1"/>
          <p:nvPr/>
        </p:nvSpPr>
        <p:spPr>
          <a:xfrm>
            <a:off x="2247265" y="1204595"/>
            <a:ext cx="64490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把一个偏微分方程化成若干个含有一个变量的常微分方程。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10"/>
          <p:cNvGraphicFramePr/>
          <p:nvPr/>
        </p:nvGraphicFramePr>
        <p:xfrm>
          <a:off x="2047875" y="3112770"/>
          <a:ext cx="7008284" cy="63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1675130" imgH="203200" progId="Equation.3">
                  <p:embed/>
                </p:oleObj>
              </mc:Choice>
              <mc:Fallback>
                <p:oleObj name="" r:id="rId1" imgW="1675130" imgH="2032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7875" y="3112770"/>
                        <a:ext cx="7008284" cy="632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/>
          <p:nvPr/>
        </p:nvGraphicFramePr>
        <p:xfrm>
          <a:off x="4501303" y="3746077"/>
          <a:ext cx="1940984" cy="66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443865" imgH="203200" progId="Equation.3">
                  <p:embed/>
                </p:oleObj>
              </mc:Choice>
              <mc:Fallback>
                <p:oleObj name="" r:id="rId3" imgW="443865" imgH="2032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1303" y="3746077"/>
                        <a:ext cx="1940984" cy="6625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/>
          <p:nvPr/>
        </p:nvGraphicFramePr>
        <p:xfrm>
          <a:off x="6779261" y="3745865"/>
          <a:ext cx="201718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469265" imgH="203200" progId="Equation.3">
                  <p:embed/>
                </p:oleObj>
              </mc:Choice>
              <mc:Fallback>
                <p:oleObj name="" r:id="rId5" imgW="469265" imgH="2032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9261" y="3745865"/>
                        <a:ext cx="2017183" cy="673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文本框 26633"/>
          <p:cNvSpPr txBox="1"/>
          <p:nvPr/>
        </p:nvSpPr>
        <p:spPr>
          <a:xfrm>
            <a:off x="669871" y="496718"/>
            <a:ext cx="496924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4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分离变数法</a:t>
            </a:r>
            <a:endParaRPr lang="zh-CN" altLang="en-US" sz="4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6635" name="对象 26634"/>
          <p:cNvGraphicFramePr/>
          <p:nvPr/>
        </p:nvGraphicFramePr>
        <p:xfrm>
          <a:off x="2246948" y="5257920"/>
          <a:ext cx="7848871" cy="76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" name="" r:id="rId7" imgW="2143760" imgH="215900" progId="Equation.3">
                  <p:embed/>
                </p:oleObj>
              </mc:Choice>
              <mc:Fallback>
                <p:oleObj name="" r:id="rId7" imgW="2143760" imgH="215900" progId="Equation.3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6948" y="5257920"/>
                        <a:ext cx="7848871" cy="7687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对象 26635"/>
          <p:cNvGraphicFramePr/>
          <p:nvPr/>
        </p:nvGraphicFramePr>
        <p:xfrm>
          <a:off x="2171383" y="4500917"/>
          <a:ext cx="2880691" cy="60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2" name="" r:id="rId9" imgW="1078230" imgH="215900" progId="Equation.3">
                  <p:embed/>
                </p:oleObj>
              </mc:Choice>
              <mc:Fallback>
                <p:oleObj name="" r:id="rId9" imgW="1078230" imgH="215900" progId="Equation.3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1383" y="4500917"/>
                        <a:ext cx="2880691" cy="602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7595" y="1796819"/>
            <a:ext cx="7656512" cy="304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相同时， 越小，第一峰距核越近（如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3s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3p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3d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比较），这种现象称</a:t>
            </a:r>
            <a:r>
              <a:rPr lang="zh-CN" altLang="en-US" sz="4265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钻穿效应</a:t>
            </a:r>
            <a:r>
              <a:rPr lang="zh-CN" altLang="en-US" sz="426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265" dirty="0"/>
          </a:p>
        </p:txBody>
      </p:sp>
      <p:graphicFrame>
        <p:nvGraphicFramePr>
          <p:cNvPr id="156673" name="Object 1" descr="ppt/media/image286.wmf"/>
          <p:cNvGraphicFramePr/>
          <p:nvPr/>
        </p:nvGraphicFramePr>
        <p:xfrm>
          <a:off x="5327915" y="1988840"/>
          <a:ext cx="45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" r:id="rId1" imgW="88265" imgH="177165" progId="Equation.3">
                  <p:embed/>
                </p:oleObj>
              </mc:Choice>
              <mc:Fallback>
                <p:oleObj name="" r:id="rId1" imgW="88265" imgH="177165" progId="Equation.3">
                  <p:embed/>
                  <p:pic>
                    <p:nvPicPr>
                      <p:cNvPr id="0" name="图片 10137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915" y="1988840"/>
                        <a:ext cx="457200" cy="91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文本框 138241"/>
          <p:cNvSpPr txBox="1"/>
          <p:nvPr/>
        </p:nvSpPr>
        <p:spPr>
          <a:xfrm>
            <a:off x="719667" y="836613"/>
            <a:ext cx="4876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角度分布图形</a:t>
            </a:r>
            <a:endParaRPr lang="zh-CN" altLang="en-US" sz="48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8243" name="图片 138242" descr="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5413" y="1772245"/>
            <a:ext cx="6906683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4" name="文本框 138243"/>
          <p:cNvSpPr txBox="1"/>
          <p:nvPr/>
        </p:nvSpPr>
        <p:spPr>
          <a:xfrm>
            <a:off x="8475863" y="838200"/>
            <a:ext cx="2769989" cy="6019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氢原子波函数角度分布图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立体图和剖面图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文本框 139265"/>
          <p:cNvSpPr txBox="1"/>
          <p:nvPr/>
        </p:nvSpPr>
        <p:spPr>
          <a:xfrm>
            <a:off x="719403" y="548681"/>
            <a:ext cx="6908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9268" name="矩形 139267"/>
          <p:cNvSpPr/>
          <p:nvPr/>
        </p:nvSpPr>
        <p:spPr>
          <a:xfrm>
            <a:off x="5886451" y="3309939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9270" name="矩形 139269"/>
          <p:cNvSpPr/>
          <p:nvPr/>
        </p:nvSpPr>
        <p:spPr>
          <a:xfrm>
            <a:off x="5937251" y="3309939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4265"/>
          </a:p>
        </p:txBody>
      </p:sp>
      <p:sp>
        <p:nvSpPr>
          <p:cNvPr id="139272" name="文本框 139271"/>
          <p:cNvSpPr txBox="1"/>
          <p:nvPr/>
        </p:nvSpPr>
        <p:spPr>
          <a:xfrm>
            <a:off x="431371" y="1624153"/>
            <a:ext cx="9217024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n=3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类氢离子的能级简并度是多少？写出全部可能状态的波函数，指出各种状态的轨道动量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和角动量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分量</a:t>
            </a:r>
            <a:r>
              <a:rPr lang="en-US" altLang="zh-CN" sz="48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4800" baseline="-30000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各为多少？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9266"/>
          <p:cNvSpPr txBox="1"/>
          <p:nvPr/>
        </p:nvSpPr>
        <p:spPr>
          <a:xfrm>
            <a:off x="719403" y="2372883"/>
            <a:ext cx="10261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证明    不是    的本征函数 。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3441800" y="2515995"/>
          <a:ext cx="11176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" r:id="rId1" imgW="317500" imgH="241300" progId="Equation.3">
                  <p:embed/>
                </p:oleObj>
              </mc:Choice>
              <mc:Fallback>
                <p:oleObj name="" r:id="rId1" imgW="317500" imgH="241300" progId="Equation.3">
                  <p:embed/>
                  <p:pic>
                    <p:nvPicPr>
                      <p:cNvPr id="0" name="图片 102403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800" y="2515995"/>
                        <a:ext cx="111760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847656" y="2486593"/>
          <a:ext cx="101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" r:id="rId3" imgW="241300" imgH="241300" progId="Equation.3">
                  <p:embed/>
                </p:oleObj>
              </mc:Choice>
              <mc:Fallback>
                <p:oleObj name="" r:id="rId3" imgW="241300" imgH="241300" progId="Equation.3">
                  <p:embed/>
                  <p:pic>
                    <p:nvPicPr>
                      <p:cNvPr id="0" name="图片 10240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656" y="2486593"/>
                        <a:ext cx="1016000" cy="762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9272"/>
          <p:cNvSpPr txBox="1"/>
          <p:nvPr/>
        </p:nvSpPr>
        <p:spPr>
          <a:xfrm>
            <a:off x="431800" y="1316765"/>
            <a:ext cx="10464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量子数</a:t>
            </a:r>
            <a:r>
              <a:rPr lang="en-US" altLang="zh-CN" sz="4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n, l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m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的来源和意义如何？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39273"/>
          <p:cNvSpPr txBox="1"/>
          <p:nvPr/>
        </p:nvSpPr>
        <p:spPr>
          <a:xfrm>
            <a:off x="431800" y="2660915"/>
            <a:ext cx="10972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设类氢离子体系处于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39275"/>
          <p:cNvSpPr txBox="1"/>
          <p:nvPr/>
        </p:nvSpPr>
        <p:spPr>
          <a:xfrm>
            <a:off x="1114987" y="3909054"/>
            <a:ext cx="10261600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力学量    和    有无确定值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如有求之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若无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求平均值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1858" name="Object 2" descr="ppt/media/image290.wmf"/>
          <p:cNvGraphicFramePr/>
          <p:nvPr/>
        </p:nvGraphicFramePr>
        <p:xfrm>
          <a:off x="6768075" y="2660915"/>
          <a:ext cx="378671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" r:id="rId1" imgW="1307465" imgH="444500" progId="Equation.3">
                  <p:embed/>
                </p:oleObj>
              </mc:Choice>
              <mc:Fallback>
                <p:oleObj name="" r:id="rId1" imgW="1307465" imgH="444500" progId="Equation.3">
                  <p:embed/>
                  <p:pic>
                    <p:nvPicPr>
                      <p:cNvPr id="0" name="图片 103428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75" y="2660915"/>
                        <a:ext cx="3786717" cy="965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 descr="ppt/media/image291.wmf"/>
          <p:cNvGraphicFramePr/>
          <p:nvPr/>
        </p:nvGraphicFramePr>
        <p:xfrm>
          <a:off x="4751851" y="4354811"/>
          <a:ext cx="914400" cy="51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" r:id="rId3" imgW="254000" imgH="190500" progId="Equation.3">
                  <p:embed/>
                </p:oleObj>
              </mc:Choice>
              <mc:Fallback>
                <p:oleObj name="" r:id="rId3" imgW="254000" imgH="190500" progId="Equation.3">
                  <p:embed/>
                  <p:pic>
                    <p:nvPicPr>
                      <p:cNvPr id="0" name="图片 1034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851" y="4354811"/>
                        <a:ext cx="914400" cy="5143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 descr="ppt/media/image292.wmf"/>
          <p:cNvGraphicFramePr/>
          <p:nvPr/>
        </p:nvGraphicFramePr>
        <p:xfrm>
          <a:off x="6576053" y="4389107"/>
          <a:ext cx="914400" cy="52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" r:id="rId5" imgW="278765" imgH="215900" progId="Equation.3">
                  <p:embed/>
                </p:oleObj>
              </mc:Choice>
              <mc:Fallback>
                <p:oleObj name="" r:id="rId5" imgW="278765" imgH="215900" progId="Equation.3">
                  <p:embed/>
                  <p:pic>
                    <p:nvPicPr>
                      <p:cNvPr id="0" name="图片 1034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053" y="4389107"/>
                        <a:ext cx="914400" cy="5291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9" name="对象 103428"/>
          <p:cNvGraphicFramePr/>
          <p:nvPr/>
        </p:nvGraphicFramePr>
        <p:xfrm>
          <a:off x="1829753" y="1404938"/>
          <a:ext cx="6996112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4" name="" r:id="rId1" imgW="2895600" imgH="457200" progId="Equation.3">
                  <p:embed/>
                </p:oleObj>
              </mc:Choice>
              <mc:Fallback>
                <p:oleObj name="" r:id="rId1" imgW="2895600" imgH="457200" progId="Equation.3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9753" y="1404938"/>
                        <a:ext cx="6996112" cy="1103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1" name="矩形 103430"/>
          <p:cNvSpPr/>
          <p:nvPr/>
        </p:nvSpPr>
        <p:spPr>
          <a:xfrm>
            <a:off x="1524000" y="3506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3430" name="对象 103429"/>
          <p:cNvGraphicFramePr/>
          <p:nvPr/>
        </p:nvGraphicFramePr>
        <p:xfrm>
          <a:off x="2063751" y="2995613"/>
          <a:ext cx="61198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5" name="" r:id="rId3" imgW="2438400" imgH="419100" progId="Equation.3">
                  <p:embed/>
                </p:oleObj>
              </mc:Choice>
              <mc:Fallback>
                <p:oleObj name="" r:id="rId3" imgW="2438400" imgH="419100" progId="Equation.3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1" y="2995613"/>
                        <a:ext cx="6119813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矩形 103432"/>
          <p:cNvSpPr/>
          <p:nvPr/>
        </p:nvSpPr>
        <p:spPr>
          <a:xfrm>
            <a:off x="1524000" y="3487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3432" name="对象 103431"/>
          <p:cNvGraphicFramePr/>
          <p:nvPr/>
        </p:nvGraphicFramePr>
        <p:xfrm>
          <a:off x="3053080" y="4533584"/>
          <a:ext cx="36449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6" name="" r:id="rId5" imgW="1294765" imgH="444500" progId="Equation.3">
                  <p:embed/>
                </p:oleObj>
              </mc:Choice>
              <mc:Fallback>
                <p:oleObj name="" r:id="rId5" imgW="1294765" imgH="444500" progId="Equation.3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3080" y="4533584"/>
                        <a:ext cx="3644900" cy="1254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文本框 103433"/>
          <p:cNvSpPr txBox="1"/>
          <p:nvPr/>
        </p:nvSpPr>
        <p:spPr>
          <a:xfrm>
            <a:off x="9186143" y="1751293"/>
            <a:ext cx="21603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435" name="文本框 103434"/>
          <p:cNvSpPr txBox="1"/>
          <p:nvPr/>
        </p:nvSpPr>
        <p:spPr>
          <a:xfrm>
            <a:off x="8757922" y="3164572"/>
            <a:ext cx="16573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437" name="矩形 103436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438" name="文本框 103437"/>
          <p:cNvSpPr txBox="1"/>
          <p:nvPr/>
        </p:nvSpPr>
        <p:spPr>
          <a:xfrm>
            <a:off x="7608168" y="4916855"/>
            <a:ext cx="165735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方程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40" name="文本框 26639"/>
          <p:cNvSpPr txBox="1"/>
          <p:nvPr/>
        </p:nvSpPr>
        <p:spPr>
          <a:xfrm>
            <a:off x="1524000" y="488315"/>
            <a:ext cx="7700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了解推导数学过程，明白推导思路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  <p:bldP spid="103435" grpId="0"/>
      <p:bldP spid="1034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6" name="对象 102405"/>
          <p:cNvGraphicFramePr/>
          <p:nvPr/>
        </p:nvGraphicFramePr>
        <p:xfrm>
          <a:off x="1703670" y="980525"/>
          <a:ext cx="8951595" cy="432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" r:id="rId1" imgW="2819400" imgH="1295400" progId="Equation.3">
                  <p:embed/>
                </p:oleObj>
              </mc:Choice>
              <mc:Fallback>
                <p:oleObj name="" r:id="rId1" imgW="2819400" imgH="1295400" progId="Equation.3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03670" y="980525"/>
                        <a:ext cx="8951595" cy="43205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2221</Words>
  <Application>WPS 演示</Application>
  <PresentationFormat>宽屏</PresentationFormat>
  <Paragraphs>247</Paragraphs>
  <Slides>74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195</vt:i4>
      </vt:variant>
      <vt:variant>
        <vt:lpstr>幻灯片标题</vt:lpstr>
      </vt:variant>
      <vt:variant>
        <vt:i4>74</vt:i4>
      </vt:variant>
    </vt:vector>
  </HeadingPairs>
  <TitlesOfParts>
    <vt:vector size="279" baseType="lpstr">
      <vt:lpstr>Arial</vt:lpstr>
      <vt:lpstr>宋体</vt:lpstr>
      <vt:lpstr>Wingdings</vt:lpstr>
      <vt:lpstr>黑体</vt:lpstr>
      <vt:lpstr>Times New Roman</vt:lpstr>
      <vt:lpstr>Symbol</vt:lpstr>
      <vt:lpstr>微软雅黑</vt:lpstr>
      <vt:lpstr>Arial Unicode MS</vt:lpstr>
      <vt:lpstr>Calibri</vt:lpstr>
      <vt:lpstr>Office 主题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PBrush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PBrush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Word.Picture.8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40</cp:revision>
  <dcterms:created xsi:type="dcterms:W3CDTF">2018-03-01T02:03:00Z</dcterms:created>
  <dcterms:modified xsi:type="dcterms:W3CDTF">2018-09-11T08:42:14Z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