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35"/>
  </p:notesMasterIdLst>
  <p:sldIdLst>
    <p:sldId id="430" r:id="rId4"/>
    <p:sldId id="432" r:id="rId5"/>
    <p:sldId id="433" r:id="rId6"/>
    <p:sldId id="434" r:id="rId7"/>
    <p:sldId id="435" r:id="rId8"/>
    <p:sldId id="436" r:id="rId9"/>
    <p:sldId id="437" r:id="rId10"/>
    <p:sldId id="438" r:id="rId11"/>
    <p:sldId id="439" r:id="rId12"/>
    <p:sldId id="440" r:id="rId13"/>
    <p:sldId id="441" r:id="rId14"/>
    <p:sldId id="442" r:id="rId15"/>
    <p:sldId id="443" r:id="rId16"/>
    <p:sldId id="444" r:id="rId17"/>
    <p:sldId id="445" r:id="rId18"/>
    <p:sldId id="446" r:id="rId19"/>
    <p:sldId id="292" r:id="rId20"/>
    <p:sldId id="335" r:id="rId21"/>
    <p:sldId id="293" r:id="rId22"/>
    <p:sldId id="340" r:id="rId23"/>
    <p:sldId id="360" r:id="rId24"/>
    <p:sldId id="333" r:id="rId25"/>
    <p:sldId id="337" r:id="rId26"/>
    <p:sldId id="338" r:id="rId27"/>
    <p:sldId id="294" r:id="rId28"/>
    <p:sldId id="341" r:id="rId29"/>
    <p:sldId id="295" r:id="rId30"/>
    <p:sldId id="343" r:id="rId31"/>
    <p:sldId id="296" r:id="rId32"/>
    <p:sldId id="344" r:id="rId33"/>
    <p:sldId id="297" r:id="rId34"/>
    <p:sldId id="345" r:id="rId36"/>
    <p:sldId id="347" r:id="rId37"/>
    <p:sldId id="348" r:id="rId38"/>
    <p:sldId id="349" r:id="rId39"/>
    <p:sldId id="299" r:id="rId40"/>
    <p:sldId id="346" r:id="rId41"/>
    <p:sldId id="350" r:id="rId42"/>
    <p:sldId id="300" r:id="rId43"/>
    <p:sldId id="351" r:id="rId44"/>
    <p:sldId id="301" r:id="rId45"/>
    <p:sldId id="352" r:id="rId46"/>
    <p:sldId id="302" r:id="rId47"/>
    <p:sldId id="353" r:id="rId48"/>
    <p:sldId id="303" r:id="rId49"/>
    <p:sldId id="354" r:id="rId50"/>
    <p:sldId id="357" r:id="rId51"/>
    <p:sldId id="356" r:id="rId52"/>
    <p:sldId id="305" r:id="rId53"/>
    <p:sldId id="355" r:id="rId54"/>
    <p:sldId id="306" r:id="rId55"/>
    <p:sldId id="358" r:id="rId56"/>
    <p:sldId id="307" r:id="rId57"/>
    <p:sldId id="359" r:id="rId58"/>
    <p:sldId id="428" r:id="rId59"/>
    <p:sldId id="308" r:id="rId60"/>
    <p:sldId id="309" r:id="rId61"/>
    <p:sldId id="310" r:id="rId62"/>
    <p:sldId id="311" r:id="rId63"/>
    <p:sldId id="312" r:id="rId64"/>
    <p:sldId id="313" r:id="rId65"/>
    <p:sldId id="412" r:id="rId66"/>
    <p:sldId id="361" r:id="rId67"/>
    <p:sldId id="298" r:id="rId68"/>
    <p:sldId id="362" r:id="rId69"/>
    <p:sldId id="314" r:id="rId70"/>
    <p:sldId id="363" r:id="rId71"/>
    <p:sldId id="426" r:id="rId72"/>
    <p:sldId id="315" r:id="rId73"/>
    <p:sldId id="427" r:id="rId74"/>
    <p:sldId id="316" r:id="rId75"/>
    <p:sldId id="364" r:id="rId76"/>
  </p:sldIdLst>
  <p:sldSz cx="9144000" cy="5143500" type="screen16x9"/>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3600" b="1" i="0" u="none" kern="1200" baseline="0">
        <a:solidFill>
          <a:schemeClr val="bg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FFFF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9"/>
    <p:restoredTop sz="94603"/>
  </p:normalViewPr>
  <p:slideViewPr>
    <p:cSldViewPr showGuides="1">
      <p:cViewPr varScale="1">
        <p:scale>
          <a:sx n="107" d="100"/>
          <a:sy n="107" d="100"/>
        </p:scale>
        <p:origin x="78" y="114"/>
      </p:cViewPr>
      <p:guideLst>
        <p:guide orient="horz" pos="1564"/>
        <p:guide pos="2952"/>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9" Type="http://schemas.openxmlformats.org/officeDocument/2006/relationships/tableStyles" Target="tableStyles.xml"/><Relationship Id="rId78" Type="http://schemas.openxmlformats.org/officeDocument/2006/relationships/viewProps" Target="viewProps.xml"/><Relationship Id="rId77" Type="http://schemas.openxmlformats.org/officeDocument/2006/relationships/presProps" Target="presProps.xml"/><Relationship Id="rId76" Type="http://schemas.openxmlformats.org/officeDocument/2006/relationships/slide" Target="slides/slide72.xml"/><Relationship Id="rId75" Type="http://schemas.openxmlformats.org/officeDocument/2006/relationships/slide" Target="slides/slide71.xml"/><Relationship Id="rId74" Type="http://schemas.openxmlformats.org/officeDocument/2006/relationships/slide" Target="slides/slide70.xml"/><Relationship Id="rId73" Type="http://schemas.openxmlformats.org/officeDocument/2006/relationships/slide" Target="slides/slide69.xml"/><Relationship Id="rId72" Type="http://schemas.openxmlformats.org/officeDocument/2006/relationships/slide" Target="slides/slide68.xml"/><Relationship Id="rId71" Type="http://schemas.openxmlformats.org/officeDocument/2006/relationships/slide" Target="slides/slide67.xml"/><Relationship Id="rId70" Type="http://schemas.openxmlformats.org/officeDocument/2006/relationships/slide" Target="slides/slide66.xml"/><Relationship Id="rId7" Type="http://schemas.openxmlformats.org/officeDocument/2006/relationships/slide" Target="slides/slide4.xml"/><Relationship Id="rId69" Type="http://schemas.openxmlformats.org/officeDocument/2006/relationships/slide" Target="slides/slide65.xml"/><Relationship Id="rId68" Type="http://schemas.openxmlformats.org/officeDocument/2006/relationships/slide" Target="slides/slide64.xml"/><Relationship Id="rId67" Type="http://schemas.openxmlformats.org/officeDocument/2006/relationships/slide" Target="slides/slide63.xml"/><Relationship Id="rId66" Type="http://schemas.openxmlformats.org/officeDocument/2006/relationships/slide" Target="slides/slide62.xml"/><Relationship Id="rId65" Type="http://schemas.openxmlformats.org/officeDocument/2006/relationships/slide" Target="slides/slide61.xml"/><Relationship Id="rId64" Type="http://schemas.openxmlformats.org/officeDocument/2006/relationships/slide" Target="slides/slide60.xml"/><Relationship Id="rId63" Type="http://schemas.openxmlformats.org/officeDocument/2006/relationships/slide" Target="slides/slide59.xml"/><Relationship Id="rId62" Type="http://schemas.openxmlformats.org/officeDocument/2006/relationships/slide" Target="slides/slide58.xml"/><Relationship Id="rId61" Type="http://schemas.openxmlformats.org/officeDocument/2006/relationships/slide" Target="slides/slide57.xml"/><Relationship Id="rId60" Type="http://schemas.openxmlformats.org/officeDocument/2006/relationships/slide" Target="slides/slide56.xml"/><Relationship Id="rId6" Type="http://schemas.openxmlformats.org/officeDocument/2006/relationships/slide" Target="slides/slide3.xml"/><Relationship Id="rId59" Type="http://schemas.openxmlformats.org/officeDocument/2006/relationships/slide" Target="slides/slide55.xml"/><Relationship Id="rId58" Type="http://schemas.openxmlformats.org/officeDocument/2006/relationships/slide" Target="slides/slide54.xml"/><Relationship Id="rId57" Type="http://schemas.openxmlformats.org/officeDocument/2006/relationships/slide" Target="slides/slide53.xml"/><Relationship Id="rId56" Type="http://schemas.openxmlformats.org/officeDocument/2006/relationships/slide" Target="slides/slide52.xml"/><Relationship Id="rId55" Type="http://schemas.openxmlformats.org/officeDocument/2006/relationships/slide" Target="slides/slide51.xml"/><Relationship Id="rId54" Type="http://schemas.openxmlformats.org/officeDocument/2006/relationships/slide" Target="slides/slide50.xml"/><Relationship Id="rId53" Type="http://schemas.openxmlformats.org/officeDocument/2006/relationships/slide" Target="slides/slide49.xml"/><Relationship Id="rId52" Type="http://schemas.openxmlformats.org/officeDocument/2006/relationships/slide" Target="slides/slide48.xml"/><Relationship Id="rId51" Type="http://schemas.openxmlformats.org/officeDocument/2006/relationships/slide" Target="slides/slide47.xml"/><Relationship Id="rId50" Type="http://schemas.openxmlformats.org/officeDocument/2006/relationships/slide" Target="slides/slide46.xml"/><Relationship Id="rId5" Type="http://schemas.openxmlformats.org/officeDocument/2006/relationships/slide" Target="slides/slide2.xml"/><Relationship Id="rId49" Type="http://schemas.openxmlformats.org/officeDocument/2006/relationships/slide" Target="slides/slide45.xml"/><Relationship Id="rId48" Type="http://schemas.openxmlformats.org/officeDocument/2006/relationships/slide" Target="slides/slide44.xml"/><Relationship Id="rId47" Type="http://schemas.openxmlformats.org/officeDocument/2006/relationships/slide" Target="slides/slide43.xml"/><Relationship Id="rId46" Type="http://schemas.openxmlformats.org/officeDocument/2006/relationships/slide" Target="slides/slide42.xml"/><Relationship Id="rId45" Type="http://schemas.openxmlformats.org/officeDocument/2006/relationships/slide" Target="slides/slide41.xml"/><Relationship Id="rId44" Type="http://schemas.openxmlformats.org/officeDocument/2006/relationships/slide" Target="slides/slide40.xml"/><Relationship Id="rId43" Type="http://schemas.openxmlformats.org/officeDocument/2006/relationships/slide" Target="slides/slide39.xml"/><Relationship Id="rId42" Type="http://schemas.openxmlformats.org/officeDocument/2006/relationships/slide" Target="slides/slide38.xml"/><Relationship Id="rId41" Type="http://schemas.openxmlformats.org/officeDocument/2006/relationships/slide" Target="slides/slide37.xml"/><Relationship Id="rId40" Type="http://schemas.openxmlformats.org/officeDocument/2006/relationships/slide" Target="slides/slide36.xml"/><Relationship Id="rId4" Type="http://schemas.openxmlformats.org/officeDocument/2006/relationships/slide" Target="slides/slide1.xml"/><Relationship Id="rId39" Type="http://schemas.openxmlformats.org/officeDocument/2006/relationships/slide" Target="slides/slide35.xml"/><Relationship Id="rId38" Type="http://schemas.openxmlformats.org/officeDocument/2006/relationships/slide" Target="slides/slide34.xml"/><Relationship Id="rId37" Type="http://schemas.openxmlformats.org/officeDocument/2006/relationships/slide" Target="slides/slide33.xml"/><Relationship Id="rId36" Type="http://schemas.openxmlformats.org/officeDocument/2006/relationships/slide" Target="slides/slide32.xml"/><Relationship Id="rId35" Type="http://schemas.openxmlformats.org/officeDocument/2006/relationships/notesMaster" Target="notesMasters/notesMaster1.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8.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image" Target="../media/image49.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6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66.wmf"/></Relationships>
</file>

<file path=ppt/drawings/_rels/vmlDrawing22.vml.rels><?xml version="1.0" encoding="UTF-8" standalone="yes"?>
<Relationships xmlns="http://schemas.openxmlformats.org/package/2006/relationships"><Relationship Id="rId4" Type="http://schemas.openxmlformats.org/officeDocument/2006/relationships/image" Target="../media/image71.wmf"/><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s>
</file>

<file path=ppt/drawings/_rels/vmlDrawing23.vml.rels><?xml version="1.0" encoding="UTF-8" standalone="yes"?>
<Relationships xmlns="http://schemas.openxmlformats.org/package/2006/relationships"><Relationship Id="rId6" Type="http://schemas.openxmlformats.org/officeDocument/2006/relationships/image" Target="../media/image76.wmf"/><Relationship Id="rId5" Type="http://schemas.openxmlformats.org/officeDocument/2006/relationships/image" Target="../media/image75.wmf"/><Relationship Id="rId4" Type="http://schemas.openxmlformats.org/officeDocument/2006/relationships/image" Target="../media/image74.wmf"/><Relationship Id="rId3" Type="http://schemas.openxmlformats.org/officeDocument/2006/relationships/image" Target="../media/image73.wmf"/><Relationship Id="rId2" Type="http://schemas.openxmlformats.org/officeDocument/2006/relationships/image" Target="../media/image68.wmf"/><Relationship Id="rId1" Type="http://schemas.openxmlformats.org/officeDocument/2006/relationships/image" Target="../media/image72.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77.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0.wmf"/><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页眉占位符 53249"/>
          <p:cNvSpPr>
            <a:spLocks noGrp="1"/>
          </p:cNvSpPr>
          <p:nvPr>
            <p:ph type="hdr" sz="quarter"/>
          </p:nvPr>
        </p:nvSpPr>
        <p:spPr>
          <a:xfrm>
            <a:off x="0" y="0"/>
            <a:ext cx="2971800" cy="457200"/>
          </a:xfrm>
          <a:prstGeom prst="rect">
            <a:avLst/>
          </a:prstGeom>
          <a:noFill/>
          <a:ln w="9525">
            <a:noFill/>
          </a:ln>
        </p:spPr>
        <p:txBody>
          <a:bodyPr/>
          <a:lstStyle/>
          <a:p>
            <a:pPr lvl="0"/>
            <a:endParaRPr lang="zh-CN" altLang="en-US" sz="1200" b="1" dirty="0">
              <a:solidFill>
                <a:schemeClr val="bg1"/>
              </a:solidFill>
            </a:endParaRPr>
          </a:p>
        </p:txBody>
      </p:sp>
      <p:sp>
        <p:nvSpPr>
          <p:cNvPr id="53251" name="日期占位符 53250"/>
          <p:cNvSpPr>
            <a:spLocks noGrp="1"/>
          </p:cNvSpPr>
          <p:nvPr>
            <p:ph type="dt" idx="1"/>
          </p:nvPr>
        </p:nvSpPr>
        <p:spPr>
          <a:xfrm>
            <a:off x="3886200" y="0"/>
            <a:ext cx="2971800" cy="457200"/>
          </a:xfrm>
          <a:prstGeom prst="rect">
            <a:avLst/>
          </a:prstGeom>
          <a:noFill/>
          <a:ln w="9525">
            <a:noFill/>
          </a:ln>
        </p:spPr>
        <p:txBody>
          <a:bodyPr/>
          <a:lstStyle/>
          <a:p>
            <a:pPr lvl="0" algn="r"/>
            <a:endParaRPr lang="zh-CN" altLang="en-US" sz="1200" b="1" dirty="0">
              <a:solidFill>
                <a:schemeClr val="bg1"/>
              </a:solidFill>
            </a:endParaRPr>
          </a:p>
        </p:txBody>
      </p:sp>
      <p:sp>
        <p:nvSpPr>
          <p:cNvPr id="53252" name="幻灯片图像占位符 53251"/>
          <p:cNvSpPr>
            <a:spLocks noGrp="1" noRot="1" noChangeAspect="1" noTextEdit="1"/>
          </p:cNvSpPr>
          <p:nvPr>
            <p:ph type="sldImg" idx="2"/>
          </p:nvPr>
        </p:nvSpPr>
        <p:spPr>
          <a:xfrm>
            <a:off x="381533" y="685800"/>
            <a:ext cx="6094934" cy="3429000"/>
          </a:xfrm>
          <a:prstGeom prst="rect">
            <a:avLst/>
          </a:prstGeom>
          <a:ln w="9525" cap="flat" cmpd="sng">
            <a:solidFill>
              <a:srgbClr val="000000"/>
            </a:solidFill>
            <a:prstDash val="solid"/>
            <a:miter/>
            <a:headEnd type="none" w="med" len="med"/>
            <a:tailEnd type="none" w="med" len="med"/>
          </a:ln>
        </p:spPr>
      </p:sp>
      <p:sp>
        <p:nvSpPr>
          <p:cNvPr id="53253" name="文本占位符 53252"/>
          <p:cNvSpPr>
            <a:spLocks noGrp="1"/>
          </p:cNvSpPr>
          <p:nvPr>
            <p:ph type="body" sz="quarter" idx="3"/>
          </p:nvPr>
        </p:nvSpPr>
        <p:spPr>
          <a:xfrm>
            <a:off x="914400" y="4343400"/>
            <a:ext cx="5029200" cy="411480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3254" name="页脚占位符 53253"/>
          <p:cNvSpPr>
            <a:spLocks noGrp="1"/>
          </p:cNvSpPr>
          <p:nvPr>
            <p:ph type="ftr" sz="quarter" idx="4"/>
          </p:nvPr>
        </p:nvSpPr>
        <p:spPr>
          <a:xfrm>
            <a:off x="0" y="8686800"/>
            <a:ext cx="2971800" cy="457200"/>
          </a:xfrm>
          <a:prstGeom prst="rect">
            <a:avLst/>
          </a:prstGeom>
          <a:noFill/>
          <a:ln w="9525">
            <a:noFill/>
          </a:ln>
        </p:spPr>
        <p:txBody>
          <a:bodyPr anchor="b"/>
          <a:lstStyle/>
          <a:p>
            <a:pPr lvl="0"/>
            <a:endParaRPr lang="zh-CN" altLang="en-US" sz="1200" b="1" dirty="0">
              <a:solidFill>
                <a:schemeClr val="bg1"/>
              </a:solidFill>
            </a:endParaRPr>
          </a:p>
        </p:txBody>
      </p:sp>
      <p:sp>
        <p:nvSpPr>
          <p:cNvPr id="53255" name="灯片编号占位符 53254"/>
          <p:cNvSpPr>
            <a:spLocks noGrp="1"/>
          </p:cNvSpPr>
          <p:nvPr>
            <p:ph type="sldNum" sz="quarter" idx="5"/>
          </p:nvPr>
        </p:nvSpPr>
        <p:spPr>
          <a:xfrm>
            <a:off x="3886200" y="8686800"/>
            <a:ext cx="2971800" cy="457200"/>
          </a:xfrm>
          <a:prstGeom prst="rect">
            <a:avLst/>
          </a:prstGeom>
          <a:noFill/>
          <a:ln w="9525">
            <a:noFill/>
          </a:ln>
        </p:spPr>
        <p:txBody>
          <a:bodyPr anchor="b"/>
          <a:lstStyle/>
          <a:p>
            <a:pPr lvl="0" algn="r"/>
            <a:fld id="{9A0DB2DC-4C9A-4742-B13C-FB6460FD3503}" type="slidenum">
              <a:rPr lang="zh-CN" altLang="en-US" sz="1200" b="1" dirty="0">
                <a:solidFill>
                  <a:schemeClr val="bg1"/>
                </a:solidFill>
              </a:rPr>
            </a:fld>
            <a:endParaRPr lang="zh-CN" altLang="en-US" sz="1200" b="1" dirty="0">
              <a:solidFill>
                <a:schemeClr val="bg1"/>
              </a:solidFill>
            </a:endParaRPr>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Times New Roman" panose="02020603050405020304" pitchFamily="18" charset="0"/>
        <a:ea typeface="宋体" panose="02010600030101010101" pitchFamily="2" charset="-122"/>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幻灯片图像占位符 54273"/>
          <p:cNvSpPr>
            <a:spLocks noGrp="1" noRot="1" noChangeAspect="1" noTextEdit="1"/>
          </p:cNvSpPr>
          <p:nvPr>
            <p:ph type="sldImg"/>
          </p:nvPr>
        </p:nvSpPr>
        <p:spPr/>
      </p:sp>
      <p:sp>
        <p:nvSpPr>
          <p:cNvPr id="54275" name="文本占位符 54274"/>
          <p:cNvSpPr>
            <a:spLocks noGrp="1"/>
          </p:cNvSpPr>
          <p:nvPr>
            <p:ph type="body" idx="1"/>
          </p:nvPr>
        </p:nvSpPr>
        <p:spPr/>
        <p:txBody>
          <a:bodyPr/>
          <a:lstStyle/>
          <a:p>
            <a:pPr lvl="0"/>
            <a:endParaRPr lang="zh-CN" altLang="en-US" dirty="0"/>
          </a:p>
        </p:txBody>
      </p:sp>
      <p:sp>
        <p:nvSpPr>
          <p:cNvPr id="2" name="灯片编号占位符 1"/>
          <p:cNvSpPr>
            <a:spLocks noGrp="1"/>
          </p:cNvSpPr>
          <p:nvPr>
            <p:ph type="sldNum" sz="quarter" idx="2"/>
          </p:nvPr>
        </p:nvSpPr>
        <p:spPr/>
        <p:txBody>
          <a:bodyPr/>
          <a:lstStyle/>
          <a:p>
            <a:pPr lvl="0" algn="r"/>
            <a:fld id="{9A0DB2DC-4C9A-4742-B13C-FB6460FD3503}" type="slidenum">
              <a:rPr lang="zh-CN" altLang="en-US" sz="1200" b="1" dirty="0">
                <a:solidFill>
                  <a:schemeClr val="bg1"/>
                </a:solidFill>
              </a:rPr>
            </a:fld>
            <a:endParaRPr lang="zh-CN" altLang="en-US" sz="1200" b="1" dirty="0">
              <a:solidFill>
                <a:schemeClr val="bg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920"/>
            <a:ext cx="6858000" cy="1791013"/>
          </a:xfrm>
        </p:spPr>
        <p:txBody>
          <a:bodyPr anchor="b"/>
          <a:lstStyle>
            <a:lvl1pPr algn="ctr">
              <a:defRPr sz="3375"/>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2702001"/>
            <a:ext cx="6858000" cy="1242039"/>
          </a:xfrm>
        </p:spPr>
        <p:txBody>
          <a:bodyPr/>
          <a:lstStyle>
            <a:lvl1pPr marL="0" indent="0" algn="ctr">
              <a:buNone/>
              <a:defRPr sz="1350"/>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8035" indent="0" algn="ctr">
              <a:buNone/>
              <a:defRPr sz="9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457280"/>
            <a:ext cx="1943100" cy="411552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457280"/>
            <a:ext cx="5716657" cy="411552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8098"/>
            <a:ext cx="7772400" cy="1102712"/>
          </a:xfrm>
        </p:spPr>
        <p:txBody>
          <a:bodyPr/>
          <a:lstStyle/>
          <a:p>
            <a:r>
              <a:rPr lang="zh-CN" altLang="en-US" noProof="1" smtClean="0"/>
              <a:t>单击此处编辑母版标题样式</a:t>
            </a:r>
            <a:endParaRPr lang="zh-CN" altLang="en-US" noProof="1"/>
          </a:p>
        </p:txBody>
      </p:sp>
      <p:sp>
        <p:nvSpPr>
          <p:cNvPr id="3" name="副标题 2"/>
          <p:cNvSpPr>
            <a:spLocks noGrp="1"/>
          </p:cNvSpPr>
          <p:nvPr>
            <p:ph type="subTitle" idx="1"/>
          </p:nvPr>
        </p:nvSpPr>
        <p:spPr>
          <a:xfrm>
            <a:off x="1371600" y="2915160"/>
            <a:ext cx="6400800" cy="131468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8035" indent="0" algn="ctr">
              <a:buNone/>
              <a:defRPr/>
            </a:lvl7pPr>
            <a:lvl8pPr marL="2400935" indent="0" algn="ctr">
              <a:buNone/>
              <a:defRPr/>
            </a:lvl8pPr>
            <a:lvl9pPr marL="2743835" indent="0" algn="ctr">
              <a:buNone/>
              <a:defRPr/>
            </a:lvl9pPr>
          </a:lstStyle>
          <a:p>
            <a:r>
              <a:rPr lang="zh-CN" altLang="en-US" noProof="1" smtClean="0"/>
              <a:t>单击此处编辑母版副标题样式</a:t>
            </a:r>
            <a:endParaRPr lang="zh-CN" altLang="en-US" noProof="1"/>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CF162991-B3C6-4FD2-8FB8-88E3B5E7B386}"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1879A792-4458-46CA-A6D9-5113663FBE39}"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753"/>
            <a:ext cx="7772400" cy="1021735"/>
          </a:xfrm>
        </p:spPr>
        <p:txBody>
          <a:bodyPr anchor="t"/>
          <a:lstStyle>
            <a:lvl1pPr algn="l">
              <a:defRPr sz="3000" b="1" cap="all"/>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722313" y="2180416"/>
            <a:ext cx="7772400" cy="112533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8035" indent="0">
              <a:buNone/>
              <a:defRPr sz="1050"/>
            </a:lvl7pPr>
            <a:lvl8pPr marL="2400935" indent="0">
              <a:buNone/>
              <a:defRPr sz="1050"/>
            </a:lvl8pPr>
            <a:lvl9pPr marL="2743835" indent="0">
              <a:buNone/>
              <a:defRPr sz="1050"/>
            </a:lvl9pPr>
          </a:lstStyle>
          <a:p>
            <a:pPr lvl="0"/>
            <a:r>
              <a:rPr lang="zh-CN" altLang="en-US" noProof="1" smtClean="0"/>
              <a:t>单击此处编辑母版文本样式</a:t>
            </a:r>
            <a:endParaRPr lang="zh-CN" altLang="en-US" noProof="1" smtClean="0"/>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7D4E45FB-8C34-4853-9417-4959FB0AA026}"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内容占位符 2"/>
          <p:cNvSpPr>
            <a:spLocks noGrp="1"/>
          </p:cNvSpPr>
          <p:nvPr>
            <p:ph sz="half" idx="1"/>
          </p:nvPr>
        </p:nvSpPr>
        <p:spPr>
          <a:xfrm>
            <a:off x="685800" y="1486160"/>
            <a:ext cx="3810000" cy="308664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内容占位符 3"/>
          <p:cNvSpPr>
            <a:spLocks noGrp="1"/>
          </p:cNvSpPr>
          <p:nvPr>
            <p:ph sz="half" idx="2"/>
          </p:nvPr>
        </p:nvSpPr>
        <p:spPr>
          <a:xfrm>
            <a:off x="4648200" y="1486160"/>
            <a:ext cx="3810000" cy="308664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C38BC4DC-5FB6-4B79-A727-70EF0D0BF162}"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6015"/>
            <a:ext cx="8229600" cy="857400"/>
          </a:xfrm>
        </p:spPr>
        <p:txBody>
          <a:bodyPr/>
          <a:lstStyle>
            <a:lvl1pPr>
              <a:defRPr/>
            </a:lvl1pPr>
          </a:lstStyle>
          <a:p>
            <a:r>
              <a:rPr lang="zh-CN" altLang="en-US" noProof="1" smtClean="0"/>
              <a:t>单击此处编辑母版标题样式</a:t>
            </a:r>
            <a:endParaRPr lang="zh-CN" altLang="en-US" noProof="1"/>
          </a:p>
        </p:txBody>
      </p:sp>
      <p:sp>
        <p:nvSpPr>
          <p:cNvPr id="3" name="文本占位符 2"/>
          <p:cNvSpPr>
            <a:spLocks noGrp="1"/>
          </p:cNvSpPr>
          <p:nvPr>
            <p:ph type="body" idx="1"/>
          </p:nvPr>
        </p:nvSpPr>
        <p:spPr>
          <a:xfrm>
            <a:off x="457200" y="1151536"/>
            <a:ext cx="4040188"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noProof="1" smtClean="0"/>
              <a:t>单击此处编辑母版文本样式</a:t>
            </a:r>
            <a:endParaRPr lang="zh-CN" altLang="en-US" noProof="1" smtClean="0"/>
          </a:p>
        </p:txBody>
      </p:sp>
      <p:sp>
        <p:nvSpPr>
          <p:cNvPr id="4" name="内容占位符 3"/>
          <p:cNvSpPr>
            <a:spLocks noGrp="1"/>
          </p:cNvSpPr>
          <p:nvPr>
            <p:ph sz="half" idx="2"/>
          </p:nvPr>
        </p:nvSpPr>
        <p:spPr>
          <a:xfrm>
            <a:off x="457200" y="1631442"/>
            <a:ext cx="4040188"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5" name="文本占位符 4"/>
          <p:cNvSpPr>
            <a:spLocks noGrp="1"/>
          </p:cNvSpPr>
          <p:nvPr>
            <p:ph type="body" sz="quarter" idx="3"/>
          </p:nvPr>
        </p:nvSpPr>
        <p:spPr>
          <a:xfrm>
            <a:off x="4645025" y="1151536"/>
            <a:ext cx="4041775" cy="47990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8035" indent="0">
              <a:buNone/>
              <a:defRPr sz="1200" b="1"/>
            </a:lvl7pPr>
            <a:lvl8pPr marL="2400935" indent="0">
              <a:buNone/>
              <a:defRPr sz="1200" b="1"/>
            </a:lvl8pPr>
            <a:lvl9pPr marL="2743835" indent="0">
              <a:buNone/>
              <a:defRPr sz="1200" b="1"/>
            </a:lvl9pPr>
          </a:lstStyle>
          <a:p>
            <a:pPr lvl="0"/>
            <a:r>
              <a:rPr lang="zh-CN" altLang="en-US" noProof="1" smtClean="0"/>
              <a:t>单击此处编辑母版文本样式</a:t>
            </a:r>
            <a:endParaRPr lang="zh-CN" altLang="en-US" noProof="1" smtClean="0"/>
          </a:p>
        </p:txBody>
      </p:sp>
      <p:sp>
        <p:nvSpPr>
          <p:cNvPr id="6" name="内容占位符 5"/>
          <p:cNvSpPr>
            <a:spLocks noGrp="1"/>
          </p:cNvSpPr>
          <p:nvPr>
            <p:ph sz="quarter" idx="4"/>
          </p:nvPr>
        </p:nvSpPr>
        <p:spPr>
          <a:xfrm>
            <a:off x="4645025" y="1631442"/>
            <a:ext cx="4041775" cy="29639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7"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8"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9" name="Rectangle 6"/>
          <p:cNvSpPr>
            <a:spLocks noGrp="1" noChangeArrowheads="1"/>
          </p:cNvSpPr>
          <p:nvPr>
            <p:ph type="sldNum" sz="quarter" idx="12"/>
          </p:nvPr>
        </p:nvSpPr>
        <p:spPr/>
        <p:txBody>
          <a:bodyPr/>
          <a:lstStyle>
            <a:lvl1pPr>
              <a:defRPr/>
            </a:lvl1pPr>
          </a:lstStyle>
          <a:p>
            <a:fld id="{64326CAF-DE18-4998-A8BF-402A9CB34D45}"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2"/>
          </p:nvPr>
        </p:nvSpPr>
        <p:spPr/>
        <p:txBody>
          <a:bodyPr/>
          <a:lstStyle>
            <a:lvl1pPr>
              <a:defRPr/>
            </a:lvl1pPr>
          </a:lstStyle>
          <a:p>
            <a:fld id="{C09D04BC-E446-404A-8AF5-548C1D86983F}"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2"/>
          </p:nvPr>
        </p:nvSpPr>
        <p:spPr/>
        <p:txBody>
          <a:bodyPr/>
          <a:lstStyle>
            <a:lvl1pPr>
              <a:defRPr/>
            </a:lvl1pPr>
          </a:lstStyle>
          <a:p>
            <a:fld id="{B00E87D6-19F2-4470-8A20-6507562DADC6}"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823"/>
            <a:ext cx="3008313" cy="871690"/>
          </a:xfrm>
        </p:spPr>
        <p:txBody>
          <a:bodyPr anchor="b"/>
          <a:lstStyle>
            <a:lvl1pPr algn="l">
              <a:defRPr sz="1500" b="1"/>
            </a:lvl1pPr>
          </a:lstStyle>
          <a:p>
            <a:r>
              <a:rPr lang="zh-CN" altLang="en-US" noProof="1" smtClean="0"/>
              <a:t>单击此处编辑母版标题样式</a:t>
            </a:r>
            <a:endParaRPr lang="zh-CN" altLang="en-US" noProof="1"/>
          </a:p>
        </p:txBody>
      </p:sp>
      <p:sp>
        <p:nvSpPr>
          <p:cNvPr id="3" name="内容占位符 2"/>
          <p:cNvSpPr>
            <a:spLocks noGrp="1"/>
          </p:cNvSpPr>
          <p:nvPr>
            <p:ph idx="1"/>
          </p:nvPr>
        </p:nvSpPr>
        <p:spPr>
          <a:xfrm>
            <a:off x="3575050" y="204823"/>
            <a:ext cx="5111750" cy="439060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文本占位符 3"/>
          <p:cNvSpPr>
            <a:spLocks noGrp="1"/>
          </p:cNvSpPr>
          <p:nvPr>
            <p:ph type="body" sz="half" idx="2"/>
          </p:nvPr>
        </p:nvSpPr>
        <p:spPr>
          <a:xfrm>
            <a:off x="457200" y="1076513"/>
            <a:ext cx="3008313" cy="351891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noProof="1" smtClean="0"/>
              <a:t>单击此处编辑母版文本样式</a:t>
            </a:r>
            <a:endParaRPr lang="zh-CN" altLang="en-US" noProof="1"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E88B019B-05C1-4888-A931-91D88B6AB2E7}"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1080"/>
            <a:ext cx="5486400" cy="425128"/>
          </a:xfrm>
        </p:spPr>
        <p:txBody>
          <a:bodyPr anchor="b"/>
          <a:lstStyle>
            <a:lvl1pPr algn="l">
              <a:defRPr sz="1500" b="1"/>
            </a:lvl1pPr>
          </a:lstStyle>
          <a:p>
            <a:r>
              <a:rPr lang="zh-CN" altLang="en-US" noProof="1" smtClean="0"/>
              <a:t>单击此处编辑母版标题样式</a:t>
            </a:r>
            <a:endParaRPr lang="zh-CN" altLang="en-US" noProof="1"/>
          </a:p>
        </p:txBody>
      </p:sp>
      <p:sp>
        <p:nvSpPr>
          <p:cNvPr id="3" name="图片占位符 2"/>
          <p:cNvSpPr>
            <a:spLocks noGrp="1"/>
          </p:cNvSpPr>
          <p:nvPr>
            <p:ph type="pic" idx="1"/>
          </p:nvPr>
        </p:nvSpPr>
        <p:spPr>
          <a:xfrm>
            <a:off x="1792288" y="459662"/>
            <a:ext cx="5486400" cy="30866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8035" indent="0">
              <a:buNone/>
              <a:defRPr sz="1500"/>
            </a:lvl7pPr>
            <a:lvl8pPr marL="2400935" indent="0">
              <a:buNone/>
              <a:defRPr sz="1500"/>
            </a:lvl8pPr>
            <a:lvl9pPr marL="2743835" indent="0">
              <a:buNone/>
              <a:defRPr sz="1500"/>
            </a:lvl9pPr>
          </a:lstStyle>
          <a:p>
            <a:pPr lvl="0"/>
            <a:endParaRPr lang="zh-CN" altLang="en-US" noProof="0" smtClean="0"/>
          </a:p>
        </p:txBody>
      </p:sp>
      <p:sp>
        <p:nvSpPr>
          <p:cNvPr id="4" name="文本占位符 3"/>
          <p:cNvSpPr>
            <a:spLocks noGrp="1"/>
          </p:cNvSpPr>
          <p:nvPr>
            <p:ph type="body" sz="half" idx="2"/>
          </p:nvPr>
        </p:nvSpPr>
        <p:spPr>
          <a:xfrm>
            <a:off x="1792288" y="4026208"/>
            <a:ext cx="5486400" cy="60375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8035" indent="0">
              <a:buNone/>
              <a:defRPr sz="675"/>
            </a:lvl7pPr>
            <a:lvl8pPr marL="2400935" indent="0">
              <a:buNone/>
              <a:defRPr sz="675"/>
            </a:lvl8pPr>
            <a:lvl9pPr marL="2743835" indent="0">
              <a:buNone/>
              <a:defRPr sz="675"/>
            </a:lvl9pPr>
          </a:lstStyle>
          <a:p>
            <a:pPr lvl="0"/>
            <a:r>
              <a:rPr lang="zh-CN" altLang="en-US" noProof="1" smtClean="0"/>
              <a:t>单击此处编辑母版文本样式</a:t>
            </a:r>
            <a:endParaRPr lang="zh-CN" altLang="en-US" noProof="1" smtClean="0"/>
          </a:p>
        </p:txBody>
      </p:sp>
      <p:sp>
        <p:nvSpPr>
          <p:cNvPr id="5"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7" name="Rectangle 6"/>
          <p:cNvSpPr>
            <a:spLocks noGrp="1" noChangeArrowheads="1"/>
          </p:cNvSpPr>
          <p:nvPr>
            <p:ph type="sldNum" sz="quarter" idx="12"/>
          </p:nvPr>
        </p:nvSpPr>
        <p:spPr/>
        <p:txBody>
          <a:bodyPr/>
          <a:lstStyle>
            <a:lvl1pPr>
              <a:defRPr/>
            </a:lvl1pPr>
          </a:lstStyle>
          <a:p>
            <a:fld id="{066EC3AE-1885-479E-B336-1D03E30A59C0}"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49183749-1A87-43DE-9D0D-CB30C2440090}"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457280"/>
            <a:ext cx="1943100" cy="4115520"/>
          </a:xfrm>
        </p:spPr>
        <p:txBody>
          <a:bodyPr vert="eaVert"/>
          <a:lstStyle/>
          <a:p>
            <a:r>
              <a:rPr lang="zh-CN" altLang="en-US" noProof="1" smtClean="0"/>
              <a:t>单击此处编辑母版标题样式</a:t>
            </a:r>
            <a:endParaRPr lang="zh-CN" altLang="en-US" noProof="1"/>
          </a:p>
        </p:txBody>
      </p:sp>
      <p:sp>
        <p:nvSpPr>
          <p:cNvPr id="3" name="竖排文字占位符 2"/>
          <p:cNvSpPr>
            <a:spLocks noGrp="1"/>
          </p:cNvSpPr>
          <p:nvPr>
            <p:ph type="body" orient="vert" idx="1"/>
          </p:nvPr>
        </p:nvSpPr>
        <p:spPr>
          <a:xfrm>
            <a:off x="685800" y="457280"/>
            <a:ext cx="5676900" cy="4115520"/>
          </a:xfrm>
        </p:spPr>
        <p:txBody>
          <a:bodyPr vert="eaVert"/>
          <a:lstStyle/>
          <a:p>
            <a:pPr lvl="0"/>
            <a:r>
              <a:rPr lang="zh-CN" altLang="en-US" noProof="1" smtClean="0"/>
              <a:t>单击此处编辑母版文本样式</a:t>
            </a:r>
            <a:endParaRPr lang="zh-CN" altLang="en-US" noProof="1" smtClean="0"/>
          </a:p>
          <a:p>
            <a:pPr lvl="1"/>
            <a:r>
              <a:rPr lang="zh-CN" altLang="en-US" noProof="1" smtClean="0"/>
              <a:t>第二级</a:t>
            </a:r>
            <a:endParaRPr lang="zh-CN" altLang="en-US" noProof="1" smtClean="0"/>
          </a:p>
          <a:p>
            <a:pPr lvl="2"/>
            <a:r>
              <a:rPr lang="zh-CN" altLang="en-US" noProof="1" smtClean="0"/>
              <a:t>第三级</a:t>
            </a:r>
            <a:endParaRPr lang="zh-CN" altLang="en-US" noProof="1" smtClean="0"/>
          </a:p>
          <a:p>
            <a:pPr lvl="3"/>
            <a:r>
              <a:rPr lang="zh-CN" altLang="en-US" noProof="1" smtClean="0"/>
              <a:t>第四级</a:t>
            </a:r>
            <a:endParaRPr lang="zh-CN" altLang="en-US" noProof="1" smtClean="0"/>
          </a:p>
          <a:p>
            <a:pPr lvl="4"/>
            <a:r>
              <a:rPr lang="zh-CN" altLang="en-US" noProof="1" smtClean="0"/>
              <a:t>第五级</a:t>
            </a:r>
            <a:endParaRPr lang="zh-CN" altLang="en-US" noProof="1"/>
          </a:p>
        </p:txBody>
      </p:sp>
      <p:sp>
        <p:nvSpPr>
          <p:cNvPr id="4" name="Rectangle 4"/>
          <p:cNvSpPr>
            <a:spLocks noGrp="1" noChangeArrowheads="1"/>
          </p:cNvSpPr>
          <p:nvPr>
            <p:ph type="dt" sz="half" idx="10"/>
          </p:nvPr>
        </p:nvSpPr>
        <p:spPr/>
        <p:txBody>
          <a:bodyPr/>
          <a:lstStyle>
            <a:lvl1pPr>
              <a:defRPr/>
            </a:lvl1pPr>
          </a:lstStyle>
          <a:p>
            <a:pPr>
              <a:defRPr/>
            </a:pPr>
            <a:endParaRPr lang="en-US" altLang="zh-CN">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2"/>
          </p:nvPr>
        </p:nvSpPr>
        <p:spPr/>
        <p:txBody>
          <a:bodyPr/>
          <a:lstStyle>
            <a:lvl1pPr>
              <a:defRPr/>
            </a:lvl1pPr>
          </a:lstStyle>
          <a:p>
            <a:fld id="{099A550F-8C72-4545-B6D2-ECCFBE9CF44F}" type="slidenum">
              <a:rPr lang="en-US" altLang="zh-CN">
                <a:solidFill>
                  <a:srgbClr val="000000"/>
                </a:solidFill>
              </a:rPr>
            </a:fld>
            <a:endParaRPr lang="en-US" altLang="zh-CN">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528"/>
            <a:ext cx="7886700" cy="2139927"/>
          </a:xfrm>
        </p:spPr>
        <p:txBody>
          <a:bodyPr anchor="b"/>
          <a:lstStyle>
            <a:lvl1pPr>
              <a:defRPr sz="3375"/>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3442699"/>
            <a:ext cx="7886700" cy="11253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8035" indent="0">
              <a:buNone/>
              <a:defRPr sz="9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5" name="页脚占位符 4"/>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486160"/>
            <a:ext cx="3808476" cy="308664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9724" y="1486160"/>
            <a:ext cx="3808476" cy="308664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92"/>
            <a:ext cx="7886700" cy="994346"/>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334062"/>
            <a:ext cx="3655181"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1999384"/>
            <a:ext cx="3655181"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334062"/>
            <a:ext cx="3673182" cy="618042"/>
          </a:xfrm>
        </p:spPr>
        <p:txBody>
          <a:bodyPr anchor="ctr" anchorCtr="0"/>
          <a:lstStyle>
            <a:lvl1pPr marL="0" indent="0">
              <a:buNone/>
              <a:defRPr sz="1575"/>
            </a:lvl1pPr>
            <a:lvl2pPr marL="257175" indent="0">
              <a:buNone/>
              <a:defRPr sz="1350"/>
            </a:lvl2pPr>
            <a:lvl3pPr marL="514350" indent="0">
              <a:buNone/>
              <a:defRPr sz="1125"/>
            </a:lvl3pPr>
            <a:lvl4pPr marL="771525" indent="0">
              <a:buNone/>
              <a:defRPr sz="1015"/>
            </a:lvl4pPr>
            <a:lvl5pPr marL="1028700" indent="0">
              <a:buNone/>
              <a:defRPr sz="1015"/>
            </a:lvl5pPr>
            <a:lvl6pPr marL="1285875" indent="0">
              <a:buNone/>
              <a:defRPr sz="1015"/>
            </a:lvl6pPr>
            <a:lvl7pPr marL="1543050" indent="0">
              <a:buNone/>
              <a:defRPr sz="1015"/>
            </a:lvl7pPr>
            <a:lvl8pPr marL="1800225" indent="0">
              <a:buNone/>
              <a:defRPr sz="1015"/>
            </a:lvl8pPr>
            <a:lvl9pPr marL="2058035" indent="0">
              <a:buNone/>
              <a:defRPr sz="1015"/>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1999384"/>
            <a:ext cx="3673182" cy="2643675"/>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8" name="页脚占位符 7"/>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4" name="页脚占位符 3"/>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3" name="页脚占位符 2"/>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2949178" cy="1200360"/>
          </a:xfrm>
        </p:spPr>
        <p:txBody>
          <a:bodyPr anchor="b"/>
          <a:lstStyle>
            <a:lvl1pPr>
              <a:defRPr sz="18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740698"/>
            <a:ext cx="4629150" cy="3655858"/>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1543320"/>
            <a:ext cx="2949178" cy="2859191"/>
          </a:xfrm>
        </p:spPr>
        <p:txBody>
          <a:bodyPr/>
          <a:lstStyle>
            <a:lvl1pPr marL="0" indent="0">
              <a:buNone/>
              <a:defRPr sz="900"/>
            </a:lvl1pPr>
            <a:lvl2pPr marL="257175" indent="0">
              <a:buNone/>
              <a:defRPr sz="790"/>
            </a:lvl2pPr>
            <a:lvl3pPr marL="514350" indent="0">
              <a:buNone/>
              <a:defRPr sz="675"/>
            </a:lvl3pPr>
            <a:lvl4pPr marL="771525" indent="0">
              <a:buNone/>
              <a:defRPr sz="565"/>
            </a:lvl4pPr>
            <a:lvl5pPr marL="1028700" indent="0">
              <a:buNone/>
              <a:defRPr sz="565"/>
            </a:lvl5pPr>
            <a:lvl6pPr marL="1285875" indent="0">
              <a:buNone/>
              <a:defRPr sz="565"/>
            </a:lvl6pPr>
            <a:lvl7pPr marL="1543050" indent="0">
              <a:buNone/>
              <a:defRPr sz="565"/>
            </a:lvl7pPr>
            <a:lvl8pPr marL="1800225" indent="0">
              <a:buNone/>
              <a:defRPr sz="565"/>
            </a:lvl8pPr>
            <a:lvl9pPr marL="2058035" indent="0">
              <a:buNone/>
              <a:defRPr sz="565"/>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60"/>
            <a:ext cx="3124012" cy="1200360"/>
          </a:xfrm>
        </p:spPr>
        <p:txBody>
          <a:bodyPr anchor="b"/>
          <a:lstStyle>
            <a:lvl1pPr>
              <a:defRPr sz="18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342961"/>
            <a:ext cx="4629150" cy="4053597"/>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8035" indent="0">
              <a:buNone/>
              <a:defRPr sz="1125"/>
            </a:lvl9pPr>
          </a:lstStyle>
          <a:p>
            <a:endParaRPr lang="zh-CN" altLang="en-US"/>
          </a:p>
        </p:txBody>
      </p:sp>
      <p:sp>
        <p:nvSpPr>
          <p:cNvPr id="4" name="文本占位符 3"/>
          <p:cNvSpPr>
            <a:spLocks noGrp="1"/>
          </p:cNvSpPr>
          <p:nvPr>
            <p:ph type="body" sz="half" idx="2"/>
          </p:nvPr>
        </p:nvSpPr>
        <p:spPr>
          <a:xfrm>
            <a:off x="629841" y="1543320"/>
            <a:ext cx="3124012" cy="2859191"/>
          </a:xfrm>
        </p:spPr>
        <p:txBody>
          <a:bodyPr/>
          <a:lstStyle>
            <a:lvl1pPr marL="0" indent="0">
              <a:buNone/>
              <a:defRPr sz="1125"/>
            </a:lvl1pPr>
            <a:lvl2pPr marL="257175" indent="0">
              <a:buNone/>
              <a:defRPr sz="1015"/>
            </a:lvl2pPr>
            <a:lvl3pPr marL="514350" indent="0">
              <a:buNone/>
              <a:defRPr sz="900"/>
            </a:lvl3pPr>
            <a:lvl4pPr marL="771525" indent="0">
              <a:buNone/>
              <a:defRPr sz="790"/>
            </a:lvl4pPr>
            <a:lvl5pPr marL="1028700" indent="0">
              <a:buNone/>
              <a:defRPr sz="790"/>
            </a:lvl5pPr>
            <a:lvl6pPr marL="1285875" indent="0">
              <a:buNone/>
              <a:defRPr sz="790"/>
            </a:lvl6pPr>
            <a:lvl7pPr marL="1543050" indent="0">
              <a:buNone/>
              <a:defRPr sz="790"/>
            </a:lvl7pPr>
            <a:lvl8pPr marL="1800225" indent="0">
              <a:buNone/>
              <a:defRPr sz="790"/>
            </a:lvl8pPr>
            <a:lvl9pPr marL="2058035" indent="0">
              <a:buNone/>
              <a:defRPr sz="79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Times New Roman" panose="02020603050405020304" pitchFamily="18" charset="0"/>
            </a:endParaRPr>
          </a:p>
        </p:txBody>
      </p:sp>
      <p:sp>
        <p:nvSpPr>
          <p:cNvPr id="6" name="页脚占位符 5"/>
          <p:cNvSpPr>
            <a:spLocks noGrp="1"/>
          </p:cNvSpPr>
          <p:nvPr>
            <p:ph type="ftr" sz="quarter" idx="11"/>
          </p:nvPr>
        </p:nvSpPr>
        <p:spPr/>
        <p:txBody>
          <a:bodyPr/>
          <a:lstStyle/>
          <a:p>
            <a:pPr lvl="0"/>
            <a:endParaRPr lang="zh-CN" altLang="en-US" dirty="0">
              <a:latin typeface="Times New Roman" panose="02020603050405020304" pitchFamily="18"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a:xfrm>
          <a:off x="0" y="0"/>
          <a:ext cx="0" cy="0"/>
          <a:chOff x="0" y="0"/>
          <a:chExt cx="0" cy="0"/>
        </a:xfrm>
      </p:grpSpPr>
      <p:sp>
        <p:nvSpPr>
          <p:cNvPr id="1026" name="标题 1025"/>
          <p:cNvSpPr>
            <a:spLocks noGrp="1"/>
          </p:cNvSpPr>
          <p:nvPr>
            <p:ph type="title"/>
          </p:nvPr>
        </p:nvSpPr>
        <p:spPr>
          <a:xfrm>
            <a:off x="685800" y="457280"/>
            <a:ext cx="7772400" cy="857400"/>
          </a:xfrm>
          <a:prstGeom prst="rect">
            <a:avLst/>
          </a:prstGeom>
          <a:noFill/>
          <a:ln w="9525">
            <a:noFill/>
          </a:ln>
        </p:spPr>
        <p:txBody>
          <a:bodyPr anchor="ctr"/>
          <a:lstStyle/>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685800" y="1486160"/>
            <a:ext cx="7772400" cy="3086640"/>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685800" y="4687120"/>
            <a:ext cx="1905000" cy="342960"/>
          </a:xfrm>
          <a:prstGeom prst="rect">
            <a:avLst/>
          </a:prstGeom>
          <a:noFill/>
          <a:ln w="9525">
            <a:noFill/>
          </a:ln>
        </p:spPr>
        <p:txBody>
          <a:bodyPr/>
          <a:lstStyle>
            <a:lvl1pPr>
              <a:defRPr sz="1050" b="0"/>
            </a:lvl1pPr>
          </a:lstStyle>
          <a:p>
            <a:pPr lvl="0"/>
            <a:endParaRPr lang="zh-CN" altLang="en-US" dirty="0">
              <a:latin typeface="Times New Roman" panose="02020603050405020304" pitchFamily="18" charset="0"/>
            </a:endParaRPr>
          </a:p>
        </p:txBody>
      </p:sp>
      <p:sp>
        <p:nvSpPr>
          <p:cNvPr id="1029" name="页脚占位符 1028"/>
          <p:cNvSpPr>
            <a:spLocks noGrp="1"/>
          </p:cNvSpPr>
          <p:nvPr>
            <p:ph type="ftr" sz="quarter" idx="3"/>
          </p:nvPr>
        </p:nvSpPr>
        <p:spPr>
          <a:xfrm>
            <a:off x="3124200" y="4687120"/>
            <a:ext cx="2895600" cy="342960"/>
          </a:xfrm>
          <a:prstGeom prst="rect">
            <a:avLst/>
          </a:prstGeom>
          <a:noFill/>
          <a:ln w="9525">
            <a:noFill/>
          </a:ln>
        </p:spPr>
        <p:txBody>
          <a:bodyPr/>
          <a:lstStyle>
            <a:lvl1pPr algn="ctr">
              <a:defRPr sz="1050" b="0"/>
            </a:lvl1pPr>
          </a:lstStyle>
          <a:p>
            <a:pPr lvl="0"/>
            <a:endParaRPr lang="zh-CN" altLang="en-US" dirty="0">
              <a:latin typeface="Times New Roman" panose="02020603050405020304" pitchFamily="18" charset="0"/>
            </a:endParaRPr>
          </a:p>
        </p:txBody>
      </p:sp>
      <p:sp>
        <p:nvSpPr>
          <p:cNvPr id="1030" name="灯片编号占位符 1029"/>
          <p:cNvSpPr>
            <a:spLocks noGrp="1"/>
          </p:cNvSpPr>
          <p:nvPr>
            <p:ph type="sldNum" sz="quarter" idx="4"/>
          </p:nvPr>
        </p:nvSpPr>
        <p:spPr>
          <a:xfrm>
            <a:off x="6553200" y="4687120"/>
            <a:ext cx="1905000" cy="342960"/>
          </a:xfrm>
          <a:prstGeom prst="rect">
            <a:avLst/>
          </a:prstGeom>
          <a:noFill/>
          <a:ln w="9525">
            <a:noFill/>
          </a:ln>
        </p:spPr>
        <p:txBody>
          <a:bodyPr/>
          <a:lstStyle>
            <a:lvl1pPr algn="r">
              <a:defRPr sz="1050" b="0"/>
            </a:lvl1pPr>
          </a:lstStyle>
          <a:p>
            <a:pPr lvl="0"/>
            <a:fld id="{9A0DB2DC-4C9A-4742-B13C-FB6460FD3503}" type="slidenum">
              <a:rPr lang="zh-CN" altLang="en-US" dirty="0">
                <a:latin typeface="Times New Roman" panose="02020603050405020304" pitchFamily="18" charset="0"/>
              </a:rPr>
            </a:fld>
            <a:endParaRPr lang="zh-CN" altLang="en-US"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685800" rtl="0" eaLnBrk="1" fontAlgn="base" latinLnBrk="0" hangingPunct="1">
        <a:lnSpc>
          <a:spcPct val="100000"/>
        </a:lnSpc>
        <a:spcBef>
          <a:spcPct val="0"/>
        </a:spcBef>
        <a:spcAft>
          <a:spcPct val="0"/>
        </a:spcAft>
        <a:buNone/>
        <a:defRPr sz="3300" b="0" i="0" u="none" kern="1200" baseline="0">
          <a:solidFill>
            <a:schemeClr val="tx2"/>
          </a:solidFill>
          <a:latin typeface="+mj-lt"/>
          <a:ea typeface="+mj-ea"/>
          <a:cs typeface="+mj-cs"/>
        </a:defRPr>
      </a:lvl1pPr>
    </p:titleStyle>
    <p:bodyStyle>
      <a:lvl1pPr marL="257175" lvl="0" indent="-257175" algn="l" defTabSz="685800" rtl="0" eaLnBrk="1" fontAlgn="base" latinLnBrk="0" hangingPunct="1">
        <a:lnSpc>
          <a:spcPct val="100000"/>
        </a:lnSpc>
        <a:spcBef>
          <a:spcPct val="15000"/>
        </a:spcBef>
        <a:spcAft>
          <a:spcPct val="0"/>
        </a:spcAft>
        <a:buChar char="•"/>
        <a:defRPr sz="2400" b="0" i="0" u="none" kern="1200" baseline="0">
          <a:solidFill>
            <a:schemeClr val="tx1"/>
          </a:solidFill>
          <a:latin typeface="+mn-lt"/>
          <a:ea typeface="+mn-ea"/>
          <a:cs typeface="+mn-cs"/>
        </a:defRPr>
      </a:lvl1pPr>
      <a:lvl2pPr marL="557530" lvl="1" indent="-214630" algn="l" defTabSz="685800" rtl="0" eaLnBrk="1" fontAlgn="base" latinLnBrk="0" hangingPunct="1">
        <a:lnSpc>
          <a:spcPct val="100000"/>
        </a:lnSpc>
        <a:spcBef>
          <a:spcPct val="15000"/>
        </a:spcBef>
        <a:spcAft>
          <a:spcPct val="0"/>
        </a:spcAft>
        <a:buChar char="–"/>
        <a:defRPr sz="2100" b="0" i="0" u="none" kern="1200" baseline="0">
          <a:solidFill>
            <a:schemeClr val="tx1"/>
          </a:solidFill>
          <a:latin typeface="+mn-lt"/>
          <a:ea typeface="+mn-ea"/>
          <a:cs typeface="+mn-cs"/>
        </a:defRPr>
      </a:lvl2pPr>
      <a:lvl3pPr marL="857250" lvl="2" indent="-171450" algn="l" defTabSz="685800" rtl="0" eaLnBrk="1" fontAlgn="base" latinLnBrk="0" hangingPunct="1">
        <a:lnSpc>
          <a:spcPct val="100000"/>
        </a:lnSpc>
        <a:spcBef>
          <a:spcPct val="15000"/>
        </a:spcBef>
        <a:spcAft>
          <a:spcPct val="0"/>
        </a:spcAft>
        <a:buChar char="•"/>
        <a:defRPr sz="1800" b="0" i="0" u="none" kern="1200" baseline="0">
          <a:solidFill>
            <a:schemeClr val="tx1"/>
          </a:solidFill>
          <a:latin typeface="+mn-lt"/>
          <a:ea typeface="+mn-ea"/>
          <a:cs typeface="+mn-cs"/>
        </a:defRPr>
      </a:lvl3pPr>
      <a:lvl4pPr marL="1200150" lvl="3"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4pPr>
      <a:lvl5pPr marL="1543050" lvl="4"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5pPr>
      <a:lvl6pPr marL="1886585" lvl="5"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6pPr>
      <a:lvl7pPr marL="2229485" lvl="6"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7pPr>
      <a:lvl8pPr marL="2572385" lvl="7"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8pPr>
      <a:lvl9pPr marL="2915285" lvl="8" indent="-171450" algn="l" defTabSz="685800" rtl="0" eaLnBrk="1" fontAlgn="base" latinLnBrk="0" hangingPunct="1">
        <a:lnSpc>
          <a:spcPct val="100000"/>
        </a:lnSpc>
        <a:spcBef>
          <a:spcPct val="15000"/>
        </a:spcBef>
        <a:spcAft>
          <a:spcPct val="0"/>
        </a:spcAft>
        <a:buChar char="»"/>
        <a:defRPr sz="1500" b="0" i="0" u="none" kern="1200" baseline="0">
          <a:solidFill>
            <a:schemeClr val="tx1"/>
          </a:solidFill>
          <a:latin typeface="+mn-lt"/>
          <a:ea typeface="+mn-ea"/>
          <a:cs typeface="+mn-cs"/>
        </a:defRPr>
      </a:lvl9pPr>
    </p:bodyStyle>
    <p:otherStyle>
      <a:lvl1pPr marL="0" lvl="0" indent="0" algn="l" defTabSz="6858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342900" lvl="1"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2pPr>
      <a:lvl3pPr marL="685800" lvl="2"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3pPr>
      <a:lvl4pPr marL="1028700" lvl="3"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4pPr>
      <a:lvl5pPr marL="1371600" lvl="4"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5pPr>
      <a:lvl6pPr marL="1714500" lvl="5"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6pPr>
      <a:lvl7pPr marL="2058035" lvl="6"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7pPr>
      <a:lvl8pPr marL="2400935" lvl="7"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8pPr>
      <a:lvl9pPr marL="2743835" lvl="8" indent="0" algn="l" defTabSz="685800" rtl="0" eaLnBrk="1" fontAlgn="base" latinLnBrk="0" hangingPunct="1">
        <a:lnSpc>
          <a:spcPct val="100000"/>
        </a:lnSpc>
        <a:spcBef>
          <a:spcPct val="0"/>
        </a:spcBef>
        <a:spcAft>
          <a:spcPct val="0"/>
        </a:spcAft>
        <a:buNone/>
        <a:defRPr sz="2700" b="1" i="0" u="none" kern="1200" baseline="0">
          <a:solidFill>
            <a:schemeClr val="bg1"/>
          </a:solidFill>
          <a:latin typeface="Times New Roman" panose="02020603050405020304" pitchFamily="18"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idx="4294967295"/>
          </p:nvPr>
        </p:nvSpPr>
        <p:spPr bwMode="auto">
          <a:xfrm>
            <a:off x="685800" y="457200"/>
            <a:ext cx="77724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zh-CN" smtClean="0"/>
              <a:t>单击以编辑</a:t>
            </a:r>
            <a:r>
              <a:rPr lang="zh-CN" altLang="en-US" smtClean="0"/>
              <a:t>母版标题样式</a:t>
            </a:r>
            <a:endParaRPr lang="zh-CN" altLang="en-US" smtClean="0"/>
          </a:p>
        </p:txBody>
      </p:sp>
      <p:sp>
        <p:nvSpPr>
          <p:cNvPr id="1027" name="Rectangle 3"/>
          <p:cNvSpPr>
            <a:spLocks noGrp="1" noChangeArrowheads="1"/>
          </p:cNvSpPr>
          <p:nvPr>
            <p:ph type="body" idx="9"/>
          </p:nvPr>
        </p:nvSpPr>
        <p:spPr bwMode="auto">
          <a:xfrm>
            <a:off x="685800" y="1485900"/>
            <a:ext cx="7772400" cy="308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smtClean="0"/>
              <a:t>单击以编辑母版文本样式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smtClean="0"/>
          </a:p>
        </p:txBody>
      </p:sp>
      <p:sp>
        <p:nvSpPr>
          <p:cNvPr id="1028" name="Rectangle 4"/>
          <p:cNvSpPr>
            <a:spLocks noGrp="1" noChangeArrowheads="1"/>
          </p:cNvSpPr>
          <p:nvPr>
            <p:ph type="dt" sz="half" idx="2"/>
          </p:nvPr>
        </p:nvSpPr>
        <p:spPr bwMode="auto">
          <a:xfrm>
            <a:off x="685800" y="4687888"/>
            <a:ext cx="1905000" cy="342900"/>
          </a:xfrm>
          <a:prstGeom prst="rect">
            <a:avLst/>
          </a:prstGeom>
          <a:noFill/>
          <a:ln w="9525">
            <a:noFill/>
            <a:miter lim="800000"/>
          </a:ln>
        </p:spPr>
        <p:txBody>
          <a:bodyPr vert="horz" wrap="square" lIns="91440" tIns="45720" rIns="91440" bIns="45720" numCol="1" anchor="t" anchorCtr="0" compatLnSpc="1"/>
          <a:lstStyle>
            <a:lvl1pPr eaLnBrk="1" hangingPunct="1">
              <a:spcBef>
                <a:spcPct val="50000"/>
              </a:spcBef>
              <a:buFontTx/>
              <a:buNone/>
              <a:defRPr kumimoji="1" sz="1400" b="0" smtClean="0">
                <a:solidFill>
                  <a:schemeClr val="tx1"/>
                </a:solidFill>
              </a:defRPr>
            </a:lvl1pPr>
          </a:lstStyle>
          <a:p>
            <a:pPr>
              <a:defRPr/>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4687888"/>
            <a:ext cx="2895600" cy="342900"/>
          </a:xfrm>
          <a:prstGeom prst="rect">
            <a:avLst/>
          </a:prstGeom>
          <a:noFill/>
          <a:ln w="9525">
            <a:noFill/>
            <a:miter lim="800000"/>
          </a:ln>
        </p:spPr>
        <p:txBody>
          <a:bodyPr vert="horz" wrap="square" lIns="91440" tIns="45720" rIns="91440" bIns="45720" numCol="1" anchor="t" anchorCtr="0" compatLnSpc="1"/>
          <a:lstStyle>
            <a:lvl1pPr algn="ctr" eaLnBrk="1" hangingPunct="1">
              <a:spcBef>
                <a:spcPct val="50000"/>
              </a:spcBef>
              <a:buFontTx/>
              <a:buNone/>
              <a:defRPr kumimoji="1" sz="1400" b="0" smtClean="0">
                <a:solidFill>
                  <a:schemeClr val="tx1"/>
                </a:solidFill>
              </a:defRPr>
            </a:lvl1pPr>
          </a:lstStyle>
          <a:p>
            <a:pPr>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4687888"/>
            <a:ext cx="1905000" cy="342900"/>
          </a:xfrm>
          <a:prstGeom prst="rect">
            <a:avLst/>
          </a:prstGeom>
          <a:noFill/>
          <a:ln w="9525">
            <a:noFill/>
            <a:miter lim="800000"/>
          </a:ln>
        </p:spPr>
        <p:txBody>
          <a:bodyPr vert="horz" wrap="square" lIns="91440" tIns="45720" rIns="91440" bIns="45720" numCol="1" anchor="t" anchorCtr="0" compatLnSpc="1"/>
          <a:lstStyle>
            <a:lvl1pPr algn="r">
              <a:spcBef>
                <a:spcPct val="50000"/>
              </a:spcBef>
              <a:defRPr sz="1050" b="0" noProof="1" dirty="0">
                <a:solidFill>
                  <a:schemeClr val="tx1"/>
                </a:solidFill>
              </a:defRPr>
            </a:lvl1pPr>
          </a:lstStyle>
          <a:p>
            <a:pPr>
              <a:buFont typeface="Arial" panose="020B0604020202020204" pitchFamily="34" charset="0"/>
              <a:buNone/>
            </a:pPr>
            <a:fld id="{A6EA3A9F-3838-45A5-AD3E-3044BD2D2B6E}" type="slidenum">
              <a:rPr lang="en-US" altLang="zh-CN">
                <a:solidFill>
                  <a:srgbClr val="000000"/>
                </a:solidFill>
              </a:rPr>
            </a:fld>
            <a:endParaRPr lang="en-US" altLang="zh-CN">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3300">
          <a:solidFill>
            <a:schemeClr val="tx2"/>
          </a:solidFill>
          <a:latin typeface="+mj-lt"/>
          <a:ea typeface="+mj-ea"/>
          <a:cs typeface="+mj-cs"/>
        </a:defRPr>
      </a:lvl1pPr>
      <a:lvl2pPr algn="ctr" rtl="0" fontAlgn="base">
        <a:spcBef>
          <a:spcPct val="0"/>
        </a:spcBef>
        <a:spcAft>
          <a:spcPct val="0"/>
        </a:spcAft>
        <a:defRPr sz="3300">
          <a:solidFill>
            <a:schemeClr val="tx2"/>
          </a:solidFill>
          <a:latin typeface="Times New Roman" panose="02020603050405020304" pitchFamily="18" charset="0"/>
          <a:ea typeface="宋体" panose="02010600030101010101" pitchFamily="2" charset="-122"/>
        </a:defRPr>
      </a:lvl2pPr>
      <a:lvl3pPr algn="ctr" rtl="0" fontAlgn="base">
        <a:spcBef>
          <a:spcPct val="0"/>
        </a:spcBef>
        <a:spcAft>
          <a:spcPct val="0"/>
        </a:spcAft>
        <a:defRPr sz="3300">
          <a:solidFill>
            <a:schemeClr val="tx2"/>
          </a:solidFill>
          <a:latin typeface="Times New Roman" panose="02020603050405020304" pitchFamily="18" charset="0"/>
          <a:ea typeface="宋体" panose="02010600030101010101" pitchFamily="2" charset="-122"/>
        </a:defRPr>
      </a:lvl3pPr>
      <a:lvl4pPr algn="ctr" rtl="0" fontAlgn="base">
        <a:spcBef>
          <a:spcPct val="0"/>
        </a:spcBef>
        <a:spcAft>
          <a:spcPct val="0"/>
        </a:spcAft>
        <a:defRPr sz="3300">
          <a:solidFill>
            <a:schemeClr val="tx2"/>
          </a:solidFill>
          <a:latin typeface="Times New Roman" panose="02020603050405020304" pitchFamily="18" charset="0"/>
          <a:ea typeface="宋体" panose="02010600030101010101" pitchFamily="2" charset="-122"/>
        </a:defRPr>
      </a:lvl4pPr>
      <a:lvl5pPr algn="ctr" rtl="0" fontAlgn="base">
        <a:spcBef>
          <a:spcPct val="0"/>
        </a:spcBef>
        <a:spcAft>
          <a:spcPct val="0"/>
        </a:spcAft>
        <a:defRPr sz="3300">
          <a:solidFill>
            <a:schemeClr val="tx2"/>
          </a:solidFill>
          <a:latin typeface="Times New Roman" panose="02020603050405020304" pitchFamily="18" charset="0"/>
          <a:ea typeface="宋体" panose="02010600030101010101" pitchFamily="2" charset="-122"/>
        </a:defRPr>
      </a:lvl5pPr>
      <a:lvl6pPr marL="4572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6pPr>
      <a:lvl7pPr marL="9144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7pPr>
      <a:lvl8pPr marL="13716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8pPr>
      <a:lvl9pPr marL="1828800" algn="ctr" rtl="0" fontAlgn="base">
        <a:spcBef>
          <a:spcPct val="0"/>
        </a:spcBef>
        <a:spcAft>
          <a:spcPct val="0"/>
        </a:spcAft>
        <a:defRPr kumimoji="1" sz="4400">
          <a:solidFill>
            <a:schemeClr val="tx2"/>
          </a:solidFill>
          <a:latin typeface="Times New Roman" panose="02020603050405020304" pitchFamily="18" charset="0"/>
          <a:ea typeface="宋体" panose="02010600030101010101" pitchFamily="2" charset="-122"/>
        </a:defRPr>
      </a:lvl9pPr>
    </p:titleStyle>
    <p:bodyStyle>
      <a:lvl1pPr marL="257175" indent="-257175" algn="l" rtl="0" fontAlgn="base">
        <a:spcBef>
          <a:spcPct val="15000"/>
        </a:spcBef>
        <a:spcAft>
          <a:spcPct val="0"/>
        </a:spcAft>
        <a:buChar char="•"/>
        <a:defRPr sz="2400">
          <a:solidFill>
            <a:schemeClr val="tx1"/>
          </a:solidFill>
          <a:latin typeface="+mn-lt"/>
          <a:ea typeface="+mn-ea"/>
          <a:cs typeface="+mn-cs"/>
        </a:defRPr>
      </a:lvl1pPr>
      <a:lvl2pPr marL="557530" indent="-214630" algn="l" rtl="0" fontAlgn="base">
        <a:spcBef>
          <a:spcPct val="15000"/>
        </a:spcBef>
        <a:spcAft>
          <a:spcPct val="0"/>
        </a:spcAft>
        <a:buChar char="–"/>
        <a:defRPr sz="2100">
          <a:solidFill>
            <a:schemeClr val="tx1"/>
          </a:solidFill>
          <a:latin typeface="+mn-lt"/>
          <a:ea typeface="+mn-ea"/>
        </a:defRPr>
      </a:lvl2pPr>
      <a:lvl3pPr marL="857250" indent="-171450" algn="l" rtl="0" fontAlgn="base">
        <a:spcBef>
          <a:spcPct val="15000"/>
        </a:spcBef>
        <a:spcAft>
          <a:spcPct val="0"/>
        </a:spcAft>
        <a:buChar char="•"/>
        <a:defRPr>
          <a:solidFill>
            <a:schemeClr val="tx1"/>
          </a:solidFill>
          <a:latin typeface="+mn-lt"/>
          <a:ea typeface="+mn-ea"/>
        </a:defRPr>
      </a:lvl3pPr>
      <a:lvl4pPr marL="1200150" indent="-171450" algn="l" rtl="0" fontAlgn="base">
        <a:spcBef>
          <a:spcPct val="15000"/>
        </a:spcBef>
        <a:spcAft>
          <a:spcPct val="0"/>
        </a:spcAft>
        <a:buChar char="–"/>
        <a:defRPr sz="1500">
          <a:solidFill>
            <a:schemeClr val="tx1"/>
          </a:solidFill>
          <a:latin typeface="+mn-lt"/>
          <a:ea typeface="+mn-ea"/>
        </a:defRPr>
      </a:lvl4pPr>
      <a:lvl5pPr marL="1543050" indent="-171450" algn="l" rtl="0" fontAlgn="base">
        <a:spcBef>
          <a:spcPct val="15000"/>
        </a:spcBef>
        <a:spcAft>
          <a:spcPct val="0"/>
        </a:spcAft>
        <a:buChar char="»"/>
        <a:defRPr sz="1500">
          <a:solidFill>
            <a:schemeClr val="tx1"/>
          </a:solidFill>
          <a:latin typeface="+mn-lt"/>
          <a:ea typeface="+mn-ea"/>
        </a:defRPr>
      </a:lvl5pPr>
      <a:lvl6pPr marL="1886585" indent="-171450" algn="l" rtl="0" fontAlgn="base">
        <a:spcBef>
          <a:spcPct val="15000"/>
        </a:spcBef>
        <a:spcAft>
          <a:spcPct val="0"/>
        </a:spcAft>
        <a:buChar char="»"/>
        <a:defRPr kumimoji="1" sz="1500">
          <a:solidFill>
            <a:schemeClr val="tx1"/>
          </a:solidFill>
          <a:latin typeface="+mn-lt"/>
          <a:ea typeface="+mn-ea"/>
        </a:defRPr>
      </a:lvl6pPr>
      <a:lvl7pPr marL="2229485" indent="-171450" algn="l" rtl="0" fontAlgn="base">
        <a:spcBef>
          <a:spcPct val="15000"/>
        </a:spcBef>
        <a:spcAft>
          <a:spcPct val="0"/>
        </a:spcAft>
        <a:buChar char="»"/>
        <a:defRPr kumimoji="1" sz="1500">
          <a:solidFill>
            <a:schemeClr val="tx1"/>
          </a:solidFill>
          <a:latin typeface="+mn-lt"/>
          <a:ea typeface="+mn-ea"/>
        </a:defRPr>
      </a:lvl7pPr>
      <a:lvl8pPr marL="2572385" indent="-171450" algn="l" rtl="0" fontAlgn="base">
        <a:spcBef>
          <a:spcPct val="15000"/>
        </a:spcBef>
        <a:spcAft>
          <a:spcPct val="0"/>
        </a:spcAft>
        <a:buChar char="»"/>
        <a:defRPr kumimoji="1" sz="1500">
          <a:solidFill>
            <a:schemeClr val="tx1"/>
          </a:solidFill>
          <a:latin typeface="+mn-lt"/>
          <a:ea typeface="+mn-ea"/>
        </a:defRPr>
      </a:lvl8pPr>
      <a:lvl9pPr marL="2915285" indent="-171450" algn="l" rtl="0" fontAlgn="base">
        <a:spcBef>
          <a:spcPct val="15000"/>
        </a:spcBef>
        <a:spcAft>
          <a:spcPct val="0"/>
        </a:spcAft>
        <a:buChar char="»"/>
        <a:defRPr kumimoji="1" sz="1500">
          <a:solidFill>
            <a:schemeClr val="tx1"/>
          </a:solidFill>
          <a:latin typeface="+mn-lt"/>
          <a:ea typeface="+mn-ea"/>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18.xml"/><Relationship Id="rId4" Type="http://schemas.openxmlformats.org/officeDocument/2006/relationships/image" Target="../media/image13.wmf"/><Relationship Id="rId3" Type="http://schemas.openxmlformats.org/officeDocument/2006/relationships/oleObject" Target="../embeddings/oleObject7.bin"/><Relationship Id="rId2" Type="http://schemas.openxmlformats.org/officeDocument/2006/relationships/image" Target="../media/image12.wmf"/><Relationship Id="rId1"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18.xml"/><Relationship Id="rId4" Type="http://schemas.openxmlformats.org/officeDocument/2006/relationships/image" Target="../media/image15.wmf"/><Relationship Id="rId3" Type="http://schemas.openxmlformats.org/officeDocument/2006/relationships/oleObject" Target="../embeddings/oleObject9.bin"/><Relationship Id="rId2" Type="http://schemas.openxmlformats.org/officeDocument/2006/relationships/image" Target="../media/image14.wmf"/><Relationship Id="rId1"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image" Target="../media/image16.png"/><Relationship Id="rId2" Type="http://schemas.microsoft.com/office/2007/relationships/media" Target="file:///E:\jghx1010web\avi\duichenmian.avi" TargetMode="External"/><Relationship Id="rId1" Type="http://schemas.openxmlformats.org/officeDocument/2006/relationships/video" Target="file:///E:\jghx1010web\avi\duichenmian.avi"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7" Type="http://schemas.openxmlformats.org/officeDocument/2006/relationships/vmlDrawing" Target="../drawings/vmlDrawing5.vml"/><Relationship Id="rId6" Type="http://schemas.openxmlformats.org/officeDocument/2006/relationships/slideLayout" Target="../slideLayouts/slideLayout18.xml"/><Relationship Id="rId5" Type="http://schemas.openxmlformats.org/officeDocument/2006/relationships/image" Target="../media/image19.jpeg"/><Relationship Id="rId4" Type="http://schemas.openxmlformats.org/officeDocument/2006/relationships/image" Target="../media/image18.wmf"/><Relationship Id="rId3" Type="http://schemas.openxmlformats.org/officeDocument/2006/relationships/oleObject" Target="../embeddings/oleObject11.bin"/><Relationship Id="rId2" Type="http://schemas.openxmlformats.org/officeDocument/2006/relationships/image" Target="../media/image17.wmf"/><Relationship Id="rId1" Type="http://schemas.openxmlformats.org/officeDocument/2006/relationships/oleObject" Target="../embeddings/oleObject10.bin"/></Relationships>
</file>

<file path=ppt/slides/_rels/slide15.xml.rels><?xml version="1.0" encoding="UTF-8" standalone="yes"?>
<Relationships xmlns="http://schemas.openxmlformats.org/package/2006/relationships"><Relationship Id="rId8" Type="http://schemas.openxmlformats.org/officeDocument/2006/relationships/vmlDrawing" Target="../drawings/vmlDrawing6.vml"/><Relationship Id="rId7" Type="http://schemas.openxmlformats.org/officeDocument/2006/relationships/slideLayout" Target="../slideLayouts/slideLayout18.xml"/><Relationship Id="rId6" Type="http://schemas.openxmlformats.org/officeDocument/2006/relationships/image" Target="../media/image22.wmf"/><Relationship Id="rId5" Type="http://schemas.openxmlformats.org/officeDocument/2006/relationships/oleObject" Target="../embeddings/oleObject14.bin"/><Relationship Id="rId4" Type="http://schemas.openxmlformats.org/officeDocument/2006/relationships/image" Target="../media/image21.wmf"/><Relationship Id="rId3" Type="http://schemas.openxmlformats.org/officeDocument/2006/relationships/oleObject" Target="../embeddings/oleObject13.bin"/><Relationship Id="rId2" Type="http://schemas.openxmlformats.org/officeDocument/2006/relationships/image" Target="../media/image20.wmf"/><Relationship Id="rId1"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3.jpeg"/></Relationships>
</file>

<file path=ppt/slides/_rels/slide17.xml.rels><?xml version="1.0" encoding="UTF-8" standalone="yes"?>
<Relationships xmlns="http://schemas.openxmlformats.org/package/2006/relationships"><Relationship Id="rId5" Type="http://schemas.openxmlformats.org/officeDocument/2006/relationships/vmlDrawing" Target="../drawings/vmlDrawing7.vml"/><Relationship Id="rId4" Type="http://schemas.openxmlformats.org/officeDocument/2006/relationships/slideLayout" Target="../slideLayouts/slideLayout7.xml"/><Relationship Id="rId3" Type="http://schemas.openxmlformats.org/officeDocument/2006/relationships/image" Target="../media/image25.png"/><Relationship Id="rId2" Type="http://schemas.openxmlformats.org/officeDocument/2006/relationships/image" Target="../media/image24.wmf"/><Relationship Id="rId1" Type="http://schemas.openxmlformats.org/officeDocument/2006/relationships/oleObject" Target="../embeddings/oleObject15.bin"/></Relationships>
</file>

<file path=ppt/slides/_rels/slide18.xml.rels><?xml version="1.0" encoding="UTF-8" standalone="yes"?>
<Relationships xmlns="http://schemas.openxmlformats.org/package/2006/relationships"><Relationship Id="rId8" Type="http://schemas.openxmlformats.org/officeDocument/2006/relationships/vmlDrawing" Target="../drawings/vmlDrawing8.vml"/><Relationship Id="rId7" Type="http://schemas.openxmlformats.org/officeDocument/2006/relationships/slideLayout" Target="../slideLayouts/slideLayout7.xml"/><Relationship Id="rId6" Type="http://schemas.openxmlformats.org/officeDocument/2006/relationships/image" Target="../media/image28.wmf"/><Relationship Id="rId5" Type="http://schemas.openxmlformats.org/officeDocument/2006/relationships/oleObject" Target="../embeddings/oleObject18.bin"/><Relationship Id="rId4" Type="http://schemas.openxmlformats.org/officeDocument/2006/relationships/image" Target="../media/image27.wmf"/><Relationship Id="rId3" Type="http://schemas.openxmlformats.org/officeDocument/2006/relationships/oleObject" Target="../embeddings/oleObject17.bin"/><Relationship Id="rId2" Type="http://schemas.openxmlformats.org/officeDocument/2006/relationships/image" Target="../media/image26.wmf"/><Relationship Id="rId1" Type="http://schemas.openxmlformats.org/officeDocument/2006/relationships/oleObject" Target="../embeddings/oleObject16.bin"/></Relationships>
</file>

<file path=ppt/slides/_rels/slide19.xml.rels><?xml version="1.0" encoding="UTF-8" standalone="yes"?>
<Relationships xmlns="http://schemas.openxmlformats.org/package/2006/relationships"><Relationship Id="rId6" Type="http://schemas.openxmlformats.org/officeDocument/2006/relationships/vmlDrawing" Target="../drawings/vmlDrawing9.vml"/><Relationship Id="rId5" Type="http://schemas.openxmlformats.org/officeDocument/2006/relationships/slideLayout" Target="../slideLayouts/slideLayout7.xml"/><Relationship Id="rId4" Type="http://schemas.openxmlformats.org/officeDocument/2006/relationships/image" Target="../media/image30.wmf"/><Relationship Id="rId3" Type="http://schemas.openxmlformats.org/officeDocument/2006/relationships/oleObject" Target="../embeddings/oleObject20.bin"/><Relationship Id="rId2" Type="http://schemas.openxmlformats.org/officeDocument/2006/relationships/image" Target="../media/image29.wmf"/><Relationship Id="rId1" Type="http://schemas.openxmlformats.org/officeDocument/2006/relationships/oleObject" Target="../embeddings/oleObject19.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1.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2.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33.jpeg"/></Relationships>
</file>

<file path=ppt/slides/_rels/slide23.xml.rels><?xml version="1.0" encoding="UTF-8" standalone="yes"?>
<Relationships xmlns="http://schemas.openxmlformats.org/package/2006/relationships"><Relationship Id="rId8" Type="http://schemas.openxmlformats.org/officeDocument/2006/relationships/vmlDrawing" Target="../drawings/vmlDrawing10.vml"/><Relationship Id="rId7" Type="http://schemas.openxmlformats.org/officeDocument/2006/relationships/slideLayout" Target="../slideLayouts/slideLayout7.xml"/><Relationship Id="rId6" Type="http://schemas.openxmlformats.org/officeDocument/2006/relationships/image" Target="../media/image36.wmf"/><Relationship Id="rId5" Type="http://schemas.openxmlformats.org/officeDocument/2006/relationships/oleObject" Target="../embeddings/oleObject23.bin"/><Relationship Id="rId4" Type="http://schemas.openxmlformats.org/officeDocument/2006/relationships/image" Target="../media/image35.wmf"/><Relationship Id="rId3" Type="http://schemas.openxmlformats.org/officeDocument/2006/relationships/oleObject" Target="../embeddings/oleObject22.bin"/><Relationship Id="rId2" Type="http://schemas.openxmlformats.org/officeDocument/2006/relationships/image" Target="../media/image34.wmf"/><Relationship Id="rId1" Type="http://schemas.openxmlformats.org/officeDocument/2006/relationships/oleObject" Target="../embeddings/oleObject21.bin"/></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7.png"/><Relationship Id="rId2" Type="http://schemas.microsoft.com/office/2007/relationships/media" Target="file:///E:\jghx1010web\avi\s4.avi" TargetMode="External"/><Relationship Id="rId1" Type="http://schemas.openxmlformats.org/officeDocument/2006/relationships/video" Target="file:///E:\jghx1010web\avi\s4.avi" TargetMode="External"/></Relationships>
</file>

<file path=ppt/slides/_rels/slide25.xml.rels><?xml version="1.0" encoding="UTF-8" standalone="yes"?>
<Relationships xmlns="http://schemas.openxmlformats.org/package/2006/relationships"><Relationship Id="rId4" Type="http://schemas.openxmlformats.org/officeDocument/2006/relationships/vmlDrawing" Target="../drawings/vmlDrawing11.vml"/><Relationship Id="rId3" Type="http://schemas.openxmlformats.org/officeDocument/2006/relationships/slideLayout" Target="../slideLayouts/slideLayout7.xml"/><Relationship Id="rId2" Type="http://schemas.openxmlformats.org/officeDocument/2006/relationships/image" Target="../media/image38.png"/><Relationship Id="rId1" Type="http://schemas.openxmlformats.org/officeDocument/2006/relationships/oleObject" Target="../embeddings/oleObject24.bin"/></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4" Type="http://schemas.openxmlformats.org/officeDocument/2006/relationships/vmlDrawing" Target="../drawings/vmlDrawing12.vml"/><Relationship Id="rId3" Type="http://schemas.openxmlformats.org/officeDocument/2006/relationships/slideLayout" Target="../slideLayouts/slideLayout7.xml"/><Relationship Id="rId2" Type="http://schemas.openxmlformats.org/officeDocument/2006/relationships/image" Target="../media/image39.wmf"/><Relationship Id="rId1" Type="http://schemas.openxmlformats.org/officeDocument/2006/relationships/oleObject" Target="../embeddings/oleObject25.bin"/></Relationships>
</file>

<file path=ppt/slides/_rels/slide3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png"/><Relationship Id="rId2" Type="http://schemas.microsoft.com/office/2007/relationships/media" Target="file:///E:\jghx1010web\avi\c2zhou.avi" TargetMode="External"/><Relationship Id="rId1" Type="http://schemas.openxmlformats.org/officeDocument/2006/relationships/video" Target="file:///E:\jghx1010web\avi\c2zhou.avi" TargetMode="External"/></Relationships>
</file>

<file path=ppt/slides/_rels/slide3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png"/><Relationship Id="rId2" Type="http://schemas.microsoft.com/office/2007/relationships/media" Target="file:///E:\jghx1010web\avi\c3zhou.avi" TargetMode="External"/><Relationship Id="rId1" Type="http://schemas.openxmlformats.org/officeDocument/2006/relationships/video" Target="file:///E:\jghx1010web\avi\c3zhou.avi" TargetMode="External"/></Relationships>
</file>

<file path=ppt/slides/_rels/slide3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1.png"/><Relationship Id="rId2" Type="http://schemas.microsoft.com/office/2007/relationships/media" Target="file:///E:\jghx1010web\avi\c3c2zhou.avi" TargetMode="External"/><Relationship Id="rId1" Type="http://schemas.openxmlformats.org/officeDocument/2006/relationships/video" Target="file:///E:\jghx1010web\avi\c3c2zhou.avi" TargetMode="External"/></Relationships>
</file>

<file path=ppt/slides/_rels/slide36.xml.rels><?xml version="1.0" encoding="UTF-8" standalone="yes"?>
<Relationships xmlns="http://schemas.openxmlformats.org/package/2006/relationships"><Relationship Id="rId4" Type="http://schemas.openxmlformats.org/officeDocument/2006/relationships/vmlDrawing" Target="../drawings/vmlDrawing13.vml"/><Relationship Id="rId3" Type="http://schemas.openxmlformats.org/officeDocument/2006/relationships/slideLayout" Target="../slideLayouts/slideLayout7.xml"/><Relationship Id="rId2" Type="http://schemas.openxmlformats.org/officeDocument/2006/relationships/image" Target="../media/image40.wmf"/><Relationship Id="rId1" Type="http://schemas.openxmlformats.org/officeDocument/2006/relationships/oleObject" Target="../embeddings/oleObject26.bin"/></Relationships>
</file>

<file path=ppt/slides/_rels/slide37.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42.png"/><Relationship Id="rId5" Type="http://schemas.microsoft.com/office/2007/relationships/media" Target="file:///M:\tools\dujintang\HyperCam\nh3.avi" TargetMode="External"/><Relationship Id="rId4" Type="http://schemas.openxmlformats.org/officeDocument/2006/relationships/video" Target="file:///M:\tools\dujintang\HyperCam\nh3.avi" TargetMode="External"/><Relationship Id="rId3" Type="http://schemas.openxmlformats.org/officeDocument/2006/relationships/image" Target="../media/image41.png"/><Relationship Id="rId2" Type="http://schemas.microsoft.com/office/2007/relationships/media" Target="file:///E:\jghx1010web\avi\h2ogeom.avi" TargetMode="External"/><Relationship Id="rId1" Type="http://schemas.openxmlformats.org/officeDocument/2006/relationships/video" Target="file:///E:\jghx1010web\avi\h2ogeom.avi" TargetMode="External"/></Relationships>
</file>

<file path=ppt/slides/_rels/slide3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3.png"/><Relationship Id="rId2" Type="http://schemas.microsoft.com/office/2007/relationships/media" Target="file:///M:\tools\dujintang\HyperCam\CO-GEOM.avi" TargetMode="External"/><Relationship Id="rId1" Type="http://schemas.openxmlformats.org/officeDocument/2006/relationships/video" Target="file:///M:\tools\dujintang\HyperCam\CO-GEOM.avi" TargetMode="External"/></Relationships>
</file>

<file path=ppt/slides/_rels/slide39.xml.rels><?xml version="1.0" encoding="UTF-8" standalone="yes"?>
<Relationships xmlns="http://schemas.openxmlformats.org/package/2006/relationships"><Relationship Id="rId4" Type="http://schemas.openxmlformats.org/officeDocument/2006/relationships/vmlDrawing" Target="../drawings/vmlDrawing14.vml"/><Relationship Id="rId3" Type="http://schemas.openxmlformats.org/officeDocument/2006/relationships/slideLayout" Target="../slideLayouts/slideLayout7.xml"/><Relationship Id="rId2" Type="http://schemas.openxmlformats.org/officeDocument/2006/relationships/image" Target="../media/image44.wmf"/><Relationship Id="rId1" Type="http://schemas.openxmlformats.org/officeDocument/2006/relationships/oleObject" Target="../embeddings/oleObject27.bin"/></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image" Target="../media/image3.png"/><Relationship Id="rId2" Type="http://schemas.microsoft.com/office/2007/relationships/media" Target="file:///E:\jghx1010web\avi\c2zhou.avi" TargetMode="External"/><Relationship Id="rId1" Type="http://schemas.openxmlformats.org/officeDocument/2006/relationships/video" Target="file:///E:\jghx1010web\avi\c2zhou.avi" TargetMode="External"/></Relationships>
</file>

<file path=ppt/slides/_rels/slide4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6.png"/><Relationship Id="rId2" Type="http://schemas.microsoft.com/office/2007/relationships/media" Target="file:///M:\tools\dujintang\HyperCam\duichenmian.avi" TargetMode="External"/><Relationship Id="rId1" Type="http://schemas.openxmlformats.org/officeDocument/2006/relationships/video" Target="file:///M:\tools\dujintang\HyperCam\duichenmian.avi" TargetMode="External"/></Relationships>
</file>

<file path=ppt/slides/_rels/slide41.xml.rels><?xml version="1.0" encoding="UTF-8" standalone="yes"?>
<Relationships xmlns="http://schemas.openxmlformats.org/package/2006/relationships"><Relationship Id="rId4" Type="http://schemas.openxmlformats.org/officeDocument/2006/relationships/vmlDrawing" Target="../drawings/vmlDrawing15.vml"/><Relationship Id="rId3" Type="http://schemas.openxmlformats.org/officeDocument/2006/relationships/slideLayout" Target="../slideLayouts/slideLayout7.xml"/><Relationship Id="rId2" Type="http://schemas.openxmlformats.org/officeDocument/2006/relationships/image" Target="../media/image45.wmf"/><Relationship Id="rId1" Type="http://schemas.openxmlformats.org/officeDocument/2006/relationships/oleObject" Target="../embeddings/oleObject28.bin"/></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6" Type="http://schemas.openxmlformats.org/officeDocument/2006/relationships/vmlDrawing" Target="../drawings/vmlDrawing16.vml"/><Relationship Id="rId5" Type="http://schemas.openxmlformats.org/officeDocument/2006/relationships/slideLayout" Target="../slideLayouts/slideLayout7.xml"/><Relationship Id="rId4" Type="http://schemas.openxmlformats.org/officeDocument/2006/relationships/image" Target="../media/image47.wmf"/><Relationship Id="rId3" Type="http://schemas.openxmlformats.org/officeDocument/2006/relationships/oleObject" Target="../embeddings/oleObject30.bin"/><Relationship Id="rId2" Type="http://schemas.openxmlformats.org/officeDocument/2006/relationships/image" Target="../media/image46.wmf"/><Relationship Id="rId1" Type="http://schemas.openxmlformats.org/officeDocument/2006/relationships/oleObject" Target="../embeddings/oleObject29.bin"/></Relationships>
</file>

<file path=ppt/slides/_rels/slide44.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48.png"/><Relationship Id="rId5" Type="http://schemas.microsoft.com/office/2007/relationships/media" Target="file:///M:\tools\dujintang\HyperCam\d3.avi" TargetMode="External"/><Relationship Id="rId4" Type="http://schemas.openxmlformats.org/officeDocument/2006/relationships/video" Target="file:///M:\tools\dujintang\HyperCam\d3.avi" TargetMode="External"/><Relationship Id="rId3" Type="http://schemas.openxmlformats.org/officeDocument/2006/relationships/image" Target="../media/image11.png"/><Relationship Id="rId2" Type="http://schemas.microsoft.com/office/2007/relationships/media" Target="file:///E:\jghx1010web\avi\c3c2zhou.avi" TargetMode="External"/><Relationship Id="rId1" Type="http://schemas.openxmlformats.org/officeDocument/2006/relationships/video" Target="file:///E:\jghx1010web\avi\c3c2zhou.avi" TargetMode="External"/></Relationships>
</file>

<file path=ppt/slides/_rels/slide45.xml.rels><?xml version="1.0" encoding="UTF-8" standalone="yes"?>
<Relationships xmlns="http://schemas.openxmlformats.org/package/2006/relationships"><Relationship Id="rId6" Type="http://schemas.openxmlformats.org/officeDocument/2006/relationships/vmlDrawing" Target="../drawings/vmlDrawing17.vml"/><Relationship Id="rId5" Type="http://schemas.openxmlformats.org/officeDocument/2006/relationships/slideLayout" Target="../slideLayouts/slideLayout7.xml"/><Relationship Id="rId4" Type="http://schemas.openxmlformats.org/officeDocument/2006/relationships/image" Target="../media/image50.wmf"/><Relationship Id="rId3" Type="http://schemas.openxmlformats.org/officeDocument/2006/relationships/oleObject" Target="../embeddings/oleObject32.bin"/><Relationship Id="rId2" Type="http://schemas.openxmlformats.org/officeDocument/2006/relationships/image" Target="../media/image49.wmf"/><Relationship Id="rId1" Type="http://schemas.openxmlformats.org/officeDocument/2006/relationships/oleObject" Target="../embeddings/oleObject31.bin"/></Relationships>
</file>

<file path=ppt/slides/_rels/slide46.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52.png"/><Relationship Id="rId5" Type="http://schemas.microsoft.com/office/2007/relationships/media" Target="file:///M:\tools\dujintang\HyperCam\d7h.avi" TargetMode="External"/><Relationship Id="rId4" Type="http://schemas.openxmlformats.org/officeDocument/2006/relationships/video" Target="file:///M:\tools\dujintang\HyperCam\d7h.avi" TargetMode="External"/><Relationship Id="rId3" Type="http://schemas.openxmlformats.org/officeDocument/2006/relationships/image" Target="../media/image51.png"/><Relationship Id="rId2" Type="http://schemas.microsoft.com/office/2007/relationships/media" Target="file:///M:\tools\dujintang\HyperCam\d3h.avi" TargetMode="External"/><Relationship Id="rId1" Type="http://schemas.openxmlformats.org/officeDocument/2006/relationships/video" Target="file:///M:\tools\dujintang\HyperCam\d3h.avi" TargetMode="External"/></Relationships>
</file>

<file path=ppt/slides/_rels/slide4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3.png"/><Relationship Id="rId2" Type="http://schemas.microsoft.com/office/2007/relationships/media" Target="file:///M:\tools\dujintang\HyperCam\co2-geom.avi" TargetMode="External"/><Relationship Id="rId1" Type="http://schemas.openxmlformats.org/officeDocument/2006/relationships/video" Target="file:///M:\tools\dujintang\HyperCam\co2-geom.avi" TargetMode="External"/></Relationships>
</file>

<file path=ppt/slides/_rels/slide48.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55.png"/><Relationship Id="rId5" Type="http://schemas.microsoft.com/office/2007/relationships/media" Target="file:///M:\tools\dujintang\HyperCam\c6h6geom.avi" TargetMode="External"/><Relationship Id="rId4" Type="http://schemas.openxmlformats.org/officeDocument/2006/relationships/video" Target="file:///M:\tools\dujintang\HyperCam\c6h6geom.avi" TargetMode="External"/><Relationship Id="rId3" Type="http://schemas.openxmlformats.org/officeDocument/2006/relationships/image" Target="../media/image54.png"/><Relationship Id="rId2" Type="http://schemas.microsoft.com/office/2007/relationships/media" Target="file:///M:\tools\dujintang\HyperCam\c2h4geom.avi" TargetMode="External"/><Relationship Id="rId1" Type="http://schemas.openxmlformats.org/officeDocument/2006/relationships/video" Target="file:///M:\tools\dujintang\HyperCam\c2h4geom.avi" TargetMode="External"/></Relationships>
</file>

<file path=ppt/slides/_rels/slide49.xml.rels><?xml version="1.0" encoding="UTF-8" standalone="yes"?>
<Relationships xmlns="http://schemas.openxmlformats.org/package/2006/relationships"><Relationship Id="rId4" Type="http://schemas.openxmlformats.org/officeDocument/2006/relationships/vmlDrawing" Target="../drawings/vmlDrawing18.vml"/><Relationship Id="rId3" Type="http://schemas.openxmlformats.org/officeDocument/2006/relationships/slideLayout" Target="../slideLayouts/slideLayout7.xml"/><Relationship Id="rId2" Type="http://schemas.openxmlformats.org/officeDocument/2006/relationships/image" Target="../media/image56.wmf"/><Relationship Id="rId1" Type="http://schemas.openxmlformats.org/officeDocument/2006/relationships/oleObject" Target="../embeddings/oleObject33.bin"/></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4.jpeg"/></Relationships>
</file>

<file path=ppt/slides/_rels/slide5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7.png"/><Relationship Id="rId2" Type="http://schemas.microsoft.com/office/2007/relationships/media" Target="file:///M:\tools\dujintang\HyperCam\d2d.avi" TargetMode="External"/><Relationship Id="rId1" Type="http://schemas.openxmlformats.org/officeDocument/2006/relationships/video" Target="file:///M:\tools\dujintang\HyperCam\d2d.avi" TargetMode="External"/></Relationships>
</file>

<file path=ppt/slides/_rels/slide5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58.png"/><Relationship Id="rId2" Type="http://schemas.microsoft.com/office/2007/relationships/media" Target="file:///M:\tools\dujintang\HyperCam\ch4geom.avi" TargetMode="External"/><Relationship Id="rId1" Type="http://schemas.openxmlformats.org/officeDocument/2006/relationships/video" Target="file:///M:\tools\dujintang\HyperCam\ch4geom.avi" TargetMode="External"/></Relationships>
</file>

<file path=ppt/slides/_rels/slide52.xml.rels><?xml version="1.0" encoding="UTF-8" standalone="yes"?>
<Relationships xmlns="http://schemas.openxmlformats.org/package/2006/relationships"><Relationship Id="rId4" Type="http://schemas.openxmlformats.org/officeDocument/2006/relationships/vmlDrawing" Target="../drawings/vmlDrawing19.vml"/><Relationship Id="rId3" Type="http://schemas.openxmlformats.org/officeDocument/2006/relationships/slideLayout" Target="../slideLayouts/slideLayout7.xml"/><Relationship Id="rId2" Type="http://schemas.openxmlformats.org/officeDocument/2006/relationships/image" Target="../media/image59.wmf"/><Relationship Id="rId1" Type="http://schemas.openxmlformats.org/officeDocument/2006/relationships/oleObject" Target="../embeddings/oleObject34.bin"/></Relationships>
</file>

<file path=ppt/slides/_rels/slide5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60.png"/><Relationship Id="rId2" Type="http://schemas.microsoft.com/office/2007/relationships/media" Target="file:///M:\tools\dujintang\HyperCam\crco6.avi" TargetMode="External"/><Relationship Id="rId1" Type="http://schemas.openxmlformats.org/officeDocument/2006/relationships/video" Target="file:///M:\tools\dujintang\HyperCam\crco6.avi"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4" Type="http://schemas.openxmlformats.org/officeDocument/2006/relationships/vmlDrawing" Target="../drawings/vmlDrawing20.vml"/><Relationship Id="rId3" Type="http://schemas.openxmlformats.org/officeDocument/2006/relationships/slideLayout" Target="../slideLayouts/slideLayout7.xml"/><Relationship Id="rId2" Type="http://schemas.openxmlformats.org/officeDocument/2006/relationships/image" Target="../media/image61.wmf"/><Relationship Id="rId1" Type="http://schemas.openxmlformats.org/officeDocument/2006/relationships/oleObject" Target="../embeddings/oleObject35.bin"/></Relationships>
</file>

<file path=ppt/slides/_rels/slide5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2.png"/></Relationships>
</file>

<file path=ppt/slides/_rels/slide5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3.png"/></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4.png"/></Relationships>
</file>

<file path=ppt/slides/_rels/slide5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65.pn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image" Target="../media/image5.png"/><Relationship Id="rId2" Type="http://schemas.microsoft.com/office/2007/relationships/media" Target="file:///E:\jghx1010web\avi\c3zhou.avi" TargetMode="External"/><Relationship Id="rId1" Type="http://schemas.openxmlformats.org/officeDocument/2006/relationships/video" Target="file:///E:\jghx1010web\avi\c3zhou.avi" TargetMode="External"/></Relationships>
</file>

<file path=ppt/slides/_rels/slide60.xml.rels><?xml version="1.0" encoding="UTF-8" standalone="yes"?>
<Relationships xmlns="http://schemas.openxmlformats.org/package/2006/relationships"><Relationship Id="rId5" Type="http://schemas.openxmlformats.org/officeDocument/2006/relationships/vmlDrawing" Target="../drawings/vmlDrawing21.vml"/><Relationship Id="rId4" Type="http://schemas.openxmlformats.org/officeDocument/2006/relationships/slideLayout" Target="../slideLayouts/slideLayout7.xml"/><Relationship Id="rId3" Type="http://schemas.openxmlformats.org/officeDocument/2006/relationships/image" Target="../media/image67.png"/><Relationship Id="rId2" Type="http://schemas.openxmlformats.org/officeDocument/2006/relationships/image" Target="../media/image66.wmf"/><Relationship Id="rId1" Type="http://schemas.openxmlformats.org/officeDocument/2006/relationships/oleObject" Target="../embeddings/oleObject36.bin"/></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9" Type="http://schemas.openxmlformats.org/officeDocument/2006/relationships/slideLayout" Target="../slideLayouts/slideLayout7.xml"/><Relationship Id="rId8" Type="http://schemas.openxmlformats.org/officeDocument/2006/relationships/image" Target="../media/image71.wmf"/><Relationship Id="rId7" Type="http://schemas.openxmlformats.org/officeDocument/2006/relationships/oleObject" Target="../embeddings/oleObject40.bin"/><Relationship Id="rId6" Type="http://schemas.openxmlformats.org/officeDocument/2006/relationships/image" Target="../media/image70.wmf"/><Relationship Id="rId5" Type="http://schemas.openxmlformats.org/officeDocument/2006/relationships/oleObject" Target="../embeddings/oleObject39.bin"/><Relationship Id="rId4" Type="http://schemas.openxmlformats.org/officeDocument/2006/relationships/image" Target="../media/image69.wmf"/><Relationship Id="rId3" Type="http://schemas.openxmlformats.org/officeDocument/2006/relationships/oleObject" Target="../embeddings/oleObject38.bin"/><Relationship Id="rId2" Type="http://schemas.openxmlformats.org/officeDocument/2006/relationships/image" Target="../media/image68.wmf"/><Relationship Id="rId10" Type="http://schemas.openxmlformats.org/officeDocument/2006/relationships/vmlDrawing" Target="../drawings/vmlDrawing22.vml"/><Relationship Id="rId1" Type="http://schemas.openxmlformats.org/officeDocument/2006/relationships/oleObject" Target="../embeddings/oleObject37.bin"/></Relationships>
</file>

<file path=ppt/slides/_rels/slide65.xml.rels><?xml version="1.0" encoding="UTF-8" standalone="yes"?>
<Relationships xmlns="http://schemas.openxmlformats.org/package/2006/relationships"><Relationship Id="rId9" Type="http://schemas.openxmlformats.org/officeDocument/2006/relationships/oleObject" Target="../embeddings/oleObject45.bin"/><Relationship Id="rId8" Type="http://schemas.openxmlformats.org/officeDocument/2006/relationships/image" Target="../media/image74.wmf"/><Relationship Id="rId7" Type="http://schemas.openxmlformats.org/officeDocument/2006/relationships/oleObject" Target="../embeddings/oleObject44.bin"/><Relationship Id="rId6" Type="http://schemas.openxmlformats.org/officeDocument/2006/relationships/image" Target="../media/image73.wmf"/><Relationship Id="rId5" Type="http://schemas.openxmlformats.org/officeDocument/2006/relationships/oleObject" Target="../embeddings/oleObject43.bin"/><Relationship Id="rId4" Type="http://schemas.openxmlformats.org/officeDocument/2006/relationships/image" Target="../media/image68.wmf"/><Relationship Id="rId3" Type="http://schemas.openxmlformats.org/officeDocument/2006/relationships/oleObject" Target="../embeddings/oleObject42.bin"/><Relationship Id="rId2" Type="http://schemas.openxmlformats.org/officeDocument/2006/relationships/image" Target="../media/image72.wmf"/><Relationship Id="rId14" Type="http://schemas.openxmlformats.org/officeDocument/2006/relationships/vmlDrawing" Target="../drawings/vmlDrawing23.vml"/><Relationship Id="rId13" Type="http://schemas.openxmlformats.org/officeDocument/2006/relationships/slideLayout" Target="../slideLayouts/slideLayout7.xml"/><Relationship Id="rId12" Type="http://schemas.openxmlformats.org/officeDocument/2006/relationships/image" Target="../media/image76.wmf"/><Relationship Id="rId11" Type="http://schemas.openxmlformats.org/officeDocument/2006/relationships/oleObject" Target="../embeddings/oleObject46.bin"/><Relationship Id="rId10" Type="http://schemas.openxmlformats.org/officeDocument/2006/relationships/image" Target="../media/image75.wmf"/><Relationship Id="rId1" Type="http://schemas.openxmlformats.org/officeDocument/2006/relationships/oleObject" Target="../embeddings/oleObject41.bin"/></Relationships>
</file>

<file path=ppt/slides/_rels/slide6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43.png"/><Relationship Id="rId2" Type="http://schemas.microsoft.com/office/2007/relationships/media" Target="file:///M:\tools\dujintang\HyperCam\CO-GEOM.avi" TargetMode="External"/><Relationship Id="rId1" Type="http://schemas.openxmlformats.org/officeDocument/2006/relationships/video" Target="file:///M:\tools\dujintang\HyperCam\CO-GEOM.avi" TargetMode="External"/></Relationships>
</file>

<file path=ppt/slides/_rels/slide67.xml.rels><?xml version="1.0" encoding="UTF-8" standalone="yes"?>
<Relationships xmlns="http://schemas.openxmlformats.org/package/2006/relationships"><Relationship Id="rId4" Type="http://schemas.openxmlformats.org/officeDocument/2006/relationships/vmlDrawing" Target="../drawings/vmlDrawing24.vml"/><Relationship Id="rId3" Type="http://schemas.openxmlformats.org/officeDocument/2006/relationships/slideLayout" Target="../slideLayouts/slideLayout7.xml"/><Relationship Id="rId2" Type="http://schemas.openxmlformats.org/officeDocument/2006/relationships/image" Target="../media/image77.wmf"/><Relationship Id="rId1" Type="http://schemas.openxmlformats.org/officeDocument/2006/relationships/oleObject" Target="../embeddings/oleObject47.bin"/></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18.xml"/><Relationship Id="rId4" Type="http://schemas.openxmlformats.org/officeDocument/2006/relationships/image" Target="../media/image7.wmf"/><Relationship Id="rId3" Type="http://schemas.openxmlformats.org/officeDocument/2006/relationships/oleObject" Target="../embeddings/oleObject2.bin"/><Relationship Id="rId2" Type="http://schemas.openxmlformats.org/officeDocument/2006/relationships/image" Target="../media/image6.wmf"/><Relationship Id="rId1" Type="http://schemas.openxmlformats.org/officeDocument/2006/relationships/oleObject" Target="../embeddings/oleObject1.bin"/></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vmlDrawing" Target="../drawings/vmlDrawing2.vml"/><Relationship Id="rId7" Type="http://schemas.openxmlformats.org/officeDocument/2006/relationships/slideLayout" Target="../slideLayouts/slideLayout18.x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image" Target="../media/image9.wmf"/><Relationship Id="rId3" Type="http://schemas.openxmlformats.org/officeDocument/2006/relationships/oleObject" Target="../embeddings/oleObject4.bin"/><Relationship Id="rId2" Type="http://schemas.openxmlformats.org/officeDocument/2006/relationships/image" Target="../media/image8.wmf"/><Relationship Id="rId1"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image" Target="../media/image11.png"/><Relationship Id="rId2" Type="http://schemas.microsoft.com/office/2007/relationships/media" Target="file:///E:\jghx1010web\avi\c3c2zhou.avi" TargetMode="External"/><Relationship Id="rId1" Type="http://schemas.openxmlformats.org/officeDocument/2006/relationships/video" Target="file:///E:\jghx1010web\avi\c3c2zhou.av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Text Box 3"/>
          <p:cNvSpPr txBox="1">
            <a:spLocks noChangeArrowheads="1"/>
          </p:cNvSpPr>
          <p:nvPr/>
        </p:nvSpPr>
        <p:spPr bwMode="auto">
          <a:xfrm>
            <a:off x="1501140" y="1551305"/>
            <a:ext cx="58610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eaLnBrk="0" hangingPunct="0">
              <a:spcBef>
                <a:spcPct val="50000"/>
              </a:spcBef>
              <a:buFont typeface="Arial" panose="020B0604020202020204" pitchFamily="34" charset="0"/>
              <a:buNone/>
            </a:pPr>
            <a:r>
              <a:rPr lang="zh-CN" altLang="en-US" sz="4400" smtClean="0">
                <a:solidFill>
                  <a:srgbClr val="FF0000"/>
                </a:solidFill>
                <a:latin typeface="黑体" panose="02010609060101010101" pitchFamily="49" charset="-122"/>
                <a:ea typeface="黑体" panose="02010609060101010101" pitchFamily="49" charset="-122"/>
              </a:rPr>
              <a:t>第一节  分子的对称性</a:t>
            </a:r>
            <a:r>
              <a:rPr lang="zh-CN" altLang="en-US" sz="4400" smtClean="0">
                <a:solidFill>
                  <a:srgbClr val="FFFFFF"/>
                </a:solidFill>
                <a:latin typeface="黑体" panose="02010609060101010101" pitchFamily="49" charset="-122"/>
                <a:ea typeface="黑体" panose="02010609060101010101" pitchFamily="49" charset="-122"/>
              </a:rPr>
              <a:t> </a:t>
            </a:r>
            <a:r>
              <a:rPr lang="zh-CN" altLang="en-US" sz="4400" smtClean="0">
                <a:solidFill>
                  <a:srgbClr val="3333CC"/>
                </a:solidFill>
                <a:latin typeface="黑体" panose="02010609060101010101" pitchFamily="49" charset="-122"/>
                <a:ea typeface="黑体" panose="02010609060101010101" pitchFamily="49" charset="-122"/>
              </a:rPr>
              <a:t> </a:t>
            </a:r>
            <a:endParaRPr lang="zh-CN" altLang="en-US" sz="4400" smtClean="0">
              <a:solidFill>
                <a:srgbClr val="3333CC"/>
              </a:solidFill>
              <a:latin typeface="黑体" panose="02010609060101010101" pitchFamily="49" charset="-122"/>
              <a:ea typeface="黑体" panose="02010609060101010101" pitchFamily="49" charset="-122"/>
            </a:endParaRPr>
          </a:p>
        </p:txBody>
      </p:sp>
      <p:sp>
        <p:nvSpPr>
          <p:cNvPr id="4098" name="Rectangle 5"/>
          <p:cNvSpPr>
            <a:spLocks noChangeArrowheads="1"/>
          </p:cNvSpPr>
          <p:nvPr/>
        </p:nvSpPr>
        <p:spPr bwMode="auto">
          <a:xfrm>
            <a:off x="3871913" y="2319338"/>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eaLnBrk="0" hangingPunct="0">
              <a:buFont typeface="Arial" panose="020B0604020202020204" pitchFamily="34" charset="0"/>
              <a:buNone/>
            </a:pPr>
            <a:endParaRPr lang="zh-CN" altLang="en-US" b="0" smtClean="0">
              <a:solidFill>
                <a:srgbClr val="FFFFFF"/>
              </a:solidFill>
              <a:latin typeface="黑体" panose="02010609060101010101" pitchFamily="49" charset="-122"/>
              <a:ea typeface="黑体" panose="02010609060101010101" pitchFamily="49" charset="-122"/>
            </a:endParaRPr>
          </a:p>
        </p:txBody>
      </p:sp>
      <p:sp>
        <p:nvSpPr>
          <p:cNvPr id="2" name="文本框 1"/>
          <p:cNvSpPr txBox="1"/>
          <p:nvPr/>
        </p:nvSpPr>
        <p:spPr>
          <a:xfrm>
            <a:off x="588010" y="510540"/>
            <a:ext cx="7835900" cy="829945"/>
          </a:xfrm>
          <a:prstGeom prst="rect">
            <a:avLst/>
          </a:prstGeom>
          <a:noFill/>
        </p:spPr>
        <p:txBody>
          <a:bodyPr wrap="none" rtlCol="0" anchor="t">
            <a:spAutoFit/>
          </a:bodyPr>
          <a:p>
            <a:pPr algn="ctr">
              <a:spcBef>
                <a:spcPct val="50000"/>
              </a:spcBef>
              <a:buFont typeface="Arial" panose="020B0604020202020204" pitchFamily="34" charset="0"/>
              <a:buNone/>
            </a:pPr>
            <a:r>
              <a:rPr lang="zh-CN" altLang="en-US" sz="4800" smtClean="0">
                <a:solidFill>
                  <a:srgbClr val="003300"/>
                </a:solidFill>
                <a:latin typeface="黑体" panose="02010609060101010101" pitchFamily="49" charset="-122"/>
                <a:ea typeface="黑体" panose="02010609060101010101" pitchFamily="49" charset="-122"/>
                <a:sym typeface="+mn-ea"/>
              </a:rPr>
              <a:t>第四章 分子的对称性与点群</a:t>
            </a:r>
            <a:endParaRPr lang="zh-CN" altLang="en-US" sz="4800" smtClean="0">
              <a:solidFill>
                <a:srgbClr val="003300"/>
              </a:solidFill>
              <a:latin typeface="黑体" panose="02010609060101010101" pitchFamily="49" charset="-122"/>
              <a:ea typeface="黑体" panose="02010609060101010101" pitchFamily="49" charset="-122"/>
              <a:sym typeface="+mn-ea"/>
            </a:endParaRPr>
          </a:p>
        </p:txBody>
      </p:sp>
      <p:pic>
        <p:nvPicPr>
          <p:cNvPr id="5122" name="图片 87043" descr="c3-1"/>
          <p:cNvPicPr>
            <a:picLocks noChangeAspect="1" noChangeArrowheads="1"/>
          </p:cNvPicPr>
          <p:nvPr/>
        </p:nvPicPr>
        <p:blipFill>
          <a:blip r:embed="rId1">
            <a:extLst>
              <a:ext uri="{28A0092B-C50C-407E-A947-70E740481C1C}">
                <a14:useLocalDpi xmlns:a14="http://schemas.microsoft.com/office/drawing/2010/main" val="0"/>
              </a:ext>
            </a:extLst>
          </a:blip>
          <a:srcRect b="8347"/>
          <a:stretch>
            <a:fillRect/>
          </a:stretch>
        </p:blipFill>
        <p:spPr bwMode="auto">
          <a:xfrm>
            <a:off x="3191510" y="2590165"/>
            <a:ext cx="2761615" cy="243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4995"/>
                                        </p:tgtEl>
                                        <p:attrNameLst>
                                          <p:attrName>style.visibility</p:attrName>
                                        </p:attrNameLst>
                                      </p:cBhvr>
                                      <p:to>
                                        <p:strVal val="visible"/>
                                      </p:to>
                                    </p:set>
                                    <p:anim calcmode="lin" valueType="num">
                                      <p:cBhvr additive="base">
                                        <p:cTn id="7" dur="500" fill="hold"/>
                                        <p:tgtEl>
                                          <p:spTgt spid="84995"/>
                                        </p:tgtEl>
                                        <p:attrNameLst>
                                          <p:attrName>ppt_x</p:attrName>
                                        </p:attrNameLst>
                                      </p:cBhvr>
                                      <p:tavLst>
                                        <p:tav tm="0">
                                          <p:val>
                                            <p:strVal val="#ppt_x"/>
                                          </p:val>
                                        </p:tav>
                                        <p:tav tm="100000">
                                          <p:val>
                                            <p:strVal val="#ppt_x"/>
                                          </p:val>
                                        </p:tav>
                                      </p:tavLst>
                                    </p:anim>
                                    <p:anim calcmode="lin" valueType="num">
                                      <p:cBhvr additive="base">
                                        <p:cTn id="8" dur="500" fill="hold"/>
                                        <p:tgtEl>
                                          <p:spTgt spid="849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文本框 80899"/>
          <p:cNvSpPr txBox="1">
            <a:spLocks noChangeArrowheads="1"/>
          </p:cNvSpPr>
          <p:nvPr/>
        </p:nvSpPr>
        <p:spPr bwMode="auto">
          <a:xfrm>
            <a:off x="419100" y="266700"/>
            <a:ext cx="30543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smtClean="0">
                <a:solidFill>
                  <a:srgbClr val="FF0000"/>
                </a:solidFill>
                <a:latin typeface="黑体" panose="02010609060101010101" pitchFamily="49" charset="-122"/>
                <a:ea typeface="黑体" panose="02010609060101010101" pitchFamily="49" charset="-122"/>
              </a:rPr>
              <a:t>2 恒等操作 </a:t>
            </a:r>
            <a:endParaRPr lang="zh-CN" altLang="en-US" smtClean="0">
              <a:solidFill>
                <a:srgbClr val="FF0000"/>
              </a:solidFill>
              <a:latin typeface="黑体" panose="02010609060101010101" pitchFamily="49" charset="-122"/>
              <a:ea typeface="黑体" panose="02010609060101010101" pitchFamily="49" charset="-122"/>
            </a:endParaRPr>
          </a:p>
        </p:txBody>
      </p:sp>
      <p:sp>
        <p:nvSpPr>
          <p:cNvPr id="80901" name="文本框 80900"/>
          <p:cNvSpPr txBox="1">
            <a:spLocks noChangeArrowheads="1"/>
          </p:cNvSpPr>
          <p:nvPr/>
        </p:nvSpPr>
        <p:spPr bwMode="auto">
          <a:xfrm>
            <a:off x="2676525" y="1597025"/>
            <a:ext cx="50736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不对分子施加任何操作。 </a:t>
            </a:r>
            <a:endParaRPr lang="zh-CN" altLang="en-US" b="0" smtClean="0">
              <a:solidFill>
                <a:srgbClr val="000000"/>
              </a:solidFill>
              <a:latin typeface="黑体" panose="02010609060101010101" pitchFamily="49" charset="-122"/>
              <a:ea typeface="黑体" panose="02010609060101010101" pitchFamily="49" charset="-122"/>
            </a:endParaRPr>
          </a:p>
        </p:txBody>
      </p:sp>
      <p:graphicFrame>
        <p:nvGraphicFramePr>
          <p:cNvPr id="80902" name="对象 80901"/>
          <p:cNvGraphicFramePr/>
          <p:nvPr/>
        </p:nvGraphicFramePr>
        <p:xfrm>
          <a:off x="1725613" y="1598613"/>
          <a:ext cx="523875" cy="685800"/>
        </p:xfrm>
        <a:graphic>
          <a:graphicData uri="http://schemas.openxmlformats.org/presentationml/2006/ole">
            <mc:AlternateContent xmlns:mc="http://schemas.openxmlformats.org/markup-compatibility/2006">
              <mc:Choice xmlns:v="urn:schemas-microsoft-com:vml" Requires="v">
                <p:oleObj spid="_x0000_s24578" name="" r:id="rId1" imgW="152400" imgH="203200" progId="Equation.3">
                  <p:embed/>
                </p:oleObj>
              </mc:Choice>
              <mc:Fallback>
                <p:oleObj name="" r:id="rId1" imgW="152400" imgH="203200" progId="Equation.3">
                  <p:embed/>
                  <p:pic>
                    <p:nvPicPr>
                      <p:cNvPr id="0" name="图片 2457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25613" y="1598613"/>
                        <a:ext cx="523875" cy="685800"/>
                      </a:xfrm>
                      <a:prstGeom prst="rect">
                        <a:avLst/>
                      </a:prstGeom>
                      <a:no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80903" name="对象 80902"/>
          <p:cNvGraphicFramePr/>
          <p:nvPr/>
        </p:nvGraphicFramePr>
        <p:xfrm>
          <a:off x="1693863" y="2801938"/>
          <a:ext cx="579437" cy="628650"/>
        </p:xfrm>
        <a:graphic>
          <a:graphicData uri="http://schemas.openxmlformats.org/presentationml/2006/ole">
            <mc:AlternateContent xmlns:mc="http://schemas.openxmlformats.org/markup-compatibility/2006">
              <mc:Choice xmlns:v="urn:schemas-microsoft-com:vml" Requires="v">
                <p:oleObj spid="_x0000_s24579" name="" r:id="rId3" imgW="152400" imgH="165100" progId="Equation.3">
                  <p:embed/>
                </p:oleObj>
              </mc:Choice>
              <mc:Fallback>
                <p:oleObj name="" r:id="rId3" imgW="152400" imgH="165100" progId="Equation.3">
                  <p:embed/>
                  <p:pic>
                    <p:nvPicPr>
                      <p:cNvPr id="0" name="图片 2457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863" y="2801938"/>
                        <a:ext cx="579437" cy="628650"/>
                      </a:xfrm>
                      <a:prstGeom prst="rect">
                        <a:avLst/>
                      </a:prstGeom>
                      <a:no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80904" name="文本框 80903"/>
          <p:cNvSpPr txBox="1">
            <a:spLocks noChangeArrowheads="1"/>
          </p:cNvSpPr>
          <p:nvPr/>
        </p:nvSpPr>
        <p:spPr bwMode="auto">
          <a:xfrm>
            <a:off x="2676525" y="2801938"/>
            <a:ext cx="212407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恒等元素</a:t>
            </a:r>
            <a:endParaRPr lang="zh-CN" altLang="en-US" b="0" smtClean="0">
              <a:solidFill>
                <a:srgbClr val="00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0901"/>
                                        </p:tgtEl>
                                        <p:attrNameLst>
                                          <p:attrName>style.visibility</p:attrName>
                                        </p:attrNameLst>
                                      </p:cBhvr>
                                      <p:to>
                                        <p:strVal val="visible"/>
                                      </p:to>
                                    </p:set>
                                    <p:anim calcmode="lin" valueType="num">
                                      <p:cBhvr>
                                        <p:cTn id="7" dur="500" fill="hold"/>
                                        <p:tgtEl>
                                          <p:spTgt spid="80901"/>
                                        </p:tgtEl>
                                        <p:attrNameLst>
                                          <p:attrName>ppt_x</p:attrName>
                                        </p:attrNameLst>
                                      </p:cBhvr>
                                      <p:tavLst>
                                        <p:tav tm="0">
                                          <p:val>
                                            <p:strVal val="0-#ppt_w/2"/>
                                          </p:val>
                                        </p:tav>
                                        <p:tav tm="100000">
                                          <p:val>
                                            <p:strVal val="#ppt_x"/>
                                          </p:val>
                                        </p:tav>
                                      </p:tavLst>
                                    </p:anim>
                                    <p:anim calcmode="lin" valueType="num">
                                      <p:cBhvr>
                                        <p:cTn id="8" dur="500" fill="hold"/>
                                        <p:tgtEl>
                                          <p:spTgt spid="8090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0902"/>
                                        </p:tgtEl>
                                        <p:attrNameLst>
                                          <p:attrName>style.visibility</p:attrName>
                                        </p:attrNameLst>
                                      </p:cBhvr>
                                      <p:to>
                                        <p:strVal val="visible"/>
                                      </p:to>
                                    </p:set>
                                    <p:anim calcmode="lin" valueType="num">
                                      <p:cBhvr>
                                        <p:cTn id="13" dur="500" fill="hold"/>
                                        <p:tgtEl>
                                          <p:spTgt spid="80902"/>
                                        </p:tgtEl>
                                        <p:attrNameLst>
                                          <p:attrName>ppt_x</p:attrName>
                                        </p:attrNameLst>
                                      </p:cBhvr>
                                      <p:tavLst>
                                        <p:tav tm="0">
                                          <p:val>
                                            <p:strVal val="0-#ppt_w/2"/>
                                          </p:val>
                                        </p:tav>
                                        <p:tav tm="100000">
                                          <p:val>
                                            <p:strVal val="#ppt_x"/>
                                          </p:val>
                                        </p:tav>
                                      </p:tavLst>
                                    </p:anim>
                                    <p:anim calcmode="lin" valueType="num">
                                      <p:cBhvr>
                                        <p:cTn id="14" dur="500" fill="hold"/>
                                        <p:tgtEl>
                                          <p:spTgt spid="8090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0903"/>
                                        </p:tgtEl>
                                        <p:attrNameLst>
                                          <p:attrName>style.visibility</p:attrName>
                                        </p:attrNameLst>
                                      </p:cBhvr>
                                      <p:to>
                                        <p:strVal val="visible"/>
                                      </p:to>
                                    </p:set>
                                    <p:anim calcmode="lin" valueType="num">
                                      <p:cBhvr>
                                        <p:cTn id="19" dur="500" fill="hold"/>
                                        <p:tgtEl>
                                          <p:spTgt spid="80903"/>
                                        </p:tgtEl>
                                        <p:attrNameLst>
                                          <p:attrName>ppt_x</p:attrName>
                                        </p:attrNameLst>
                                      </p:cBhvr>
                                      <p:tavLst>
                                        <p:tav tm="0">
                                          <p:val>
                                            <p:strVal val="0-#ppt_w/2"/>
                                          </p:val>
                                        </p:tav>
                                        <p:tav tm="100000">
                                          <p:val>
                                            <p:strVal val="#ppt_x"/>
                                          </p:val>
                                        </p:tav>
                                      </p:tavLst>
                                    </p:anim>
                                    <p:anim calcmode="lin" valueType="num">
                                      <p:cBhvr>
                                        <p:cTn id="20" dur="500" fill="hold"/>
                                        <p:tgtEl>
                                          <p:spTgt spid="8090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0904"/>
                                        </p:tgtEl>
                                        <p:attrNameLst>
                                          <p:attrName>style.visibility</p:attrName>
                                        </p:attrNameLst>
                                      </p:cBhvr>
                                      <p:to>
                                        <p:strVal val="visible"/>
                                      </p:to>
                                    </p:set>
                                    <p:anim calcmode="lin" valueType="num">
                                      <p:cBhvr>
                                        <p:cTn id="25" dur="500" fill="hold"/>
                                        <p:tgtEl>
                                          <p:spTgt spid="80904"/>
                                        </p:tgtEl>
                                        <p:attrNameLst>
                                          <p:attrName>ppt_x</p:attrName>
                                        </p:attrNameLst>
                                      </p:cBhvr>
                                      <p:tavLst>
                                        <p:tav tm="0">
                                          <p:val>
                                            <p:strVal val="#ppt_x"/>
                                          </p:val>
                                        </p:tav>
                                        <p:tav tm="100000">
                                          <p:val>
                                            <p:strVal val="#ppt_x"/>
                                          </p:val>
                                        </p:tav>
                                      </p:tavLst>
                                    </p:anim>
                                    <p:anim calcmode="lin" valueType="num">
                                      <p:cBhvr>
                                        <p:cTn id="26" dur="500" fill="hold"/>
                                        <p:tgtEl>
                                          <p:spTgt spid="809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1" grpId="0"/>
      <p:bldP spid="8090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文本框 35841"/>
          <p:cNvSpPr txBox="1">
            <a:spLocks noChangeArrowheads="1"/>
          </p:cNvSpPr>
          <p:nvPr/>
        </p:nvSpPr>
        <p:spPr bwMode="auto">
          <a:xfrm>
            <a:off x="914400" y="111125"/>
            <a:ext cx="18859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FF0000"/>
                </a:solidFill>
                <a:latin typeface="黑体" panose="02010609060101010101" pitchFamily="49" charset="-122"/>
                <a:ea typeface="黑体" panose="02010609060101010101" pitchFamily="49" charset="-122"/>
              </a:rPr>
              <a:t>3 </a:t>
            </a:r>
            <a:r>
              <a:rPr lang="zh-CN" altLang="en-US" smtClean="0">
                <a:solidFill>
                  <a:srgbClr val="FF0000"/>
                </a:solidFill>
                <a:latin typeface="黑体" panose="02010609060101010101" pitchFamily="49" charset="-122"/>
                <a:ea typeface="黑体" panose="02010609060101010101" pitchFamily="49" charset="-122"/>
              </a:rPr>
              <a:t>反映</a:t>
            </a:r>
            <a:r>
              <a:rPr lang="zh-CN" altLang="en-US" b="0" smtClean="0">
                <a:solidFill>
                  <a:srgbClr val="000000"/>
                </a:solidFill>
                <a:latin typeface="黑体" panose="02010609060101010101" pitchFamily="49" charset="-122"/>
                <a:ea typeface="黑体" panose="02010609060101010101" pitchFamily="49" charset="-122"/>
              </a:rPr>
              <a:t> </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35843" name="文本框 35842"/>
          <p:cNvSpPr txBox="1">
            <a:spLocks noChangeArrowheads="1"/>
          </p:cNvSpPr>
          <p:nvPr/>
        </p:nvSpPr>
        <p:spPr bwMode="auto">
          <a:xfrm>
            <a:off x="1397000" y="974725"/>
            <a:ext cx="6953250"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反映:将分子中各点移至某一平面另侧等距离处后能够得到分子等价图形的操作。</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5363" name="矩形 35843"/>
          <p:cNvSpPr>
            <a:spLocks noChangeArrowheads="1"/>
          </p:cNvSpPr>
          <p:nvPr/>
        </p:nvSpPr>
        <p:spPr bwMode="auto">
          <a:xfrm>
            <a:off x="4514850" y="2503488"/>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sz="2700" b="0" smtClean="0">
              <a:solidFill>
                <a:srgbClr val="FFFFFF"/>
              </a:solidFill>
              <a:latin typeface="黑体" panose="02010609060101010101" pitchFamily="49" charset="-122"/>
              <a:ea typeface="黑体" panose="02010609060101010101" pitchFamily="49" charset="-122"/>
            </a:endParaRPr>
          </a:p>
        </p:txBody>
      </p:sp>
      <p:graphicFrame>
        <p:nvGraphicFramePr>
          <p:cNvPr id="35845" name="对象 35844"/>
          <p:cNvGraphicFramePr/>
          <p:nvPr/>
        </p:nvGraphicFramePr>
        <p:xfrm>
          <a:off x="3349625" y="238125"/>
          <a:ext cx="433388" cy="514350"/>
        </p:xfrm>
        <a:graphic>
          <a:graphicData uri="http://schemas.openxmlformats.org/presentationml/2006/ole">
            <mc:AlternateContent xmlns:mc="http://schemas.openxmlformats.org/markup-compatibility/2006">
              <mc:Choice xmlns:v="urn:schemas-microsoft-com:vml" Requires="v">
                <p:oleObj spid="_x0000_s25602" name="" r:id="rId1" imgW="152400" imgH="177800" progId="Equation.3">
                  <p:embed/>
                </p:oleObj>
              </mc:Choice>
              <mc:Fallback>
                <p:oleObj name="" r:id="rId1" imgW="152400" imgH="177800" progId="Equation.3">
                  <p:embed/>
                  <p:pic>
                    <p:nvPicPr>
                      <p:cNvPr id="0" name="图片 25601"/>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9625" y="238125"/>
                        <a:ext cx="433388" cy="5143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5846" name="文本框 35845"/>
          <p:cNvSpPr txBox="1">
            <a:spLocks noChangeArrowheads="1"/>
          </p:cNvSpPr>
          <p:nvPr/>
        </p:nvSpPr>
        <p:spPr bwMode="auto">
          <a:xfrm>
            <a:off x="1397000" y="3627438"/>
            <a:ext cx="69278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对称面：进行反映所借助的平面。</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5366" name="矩形 35846"/>
          <p:cNvSpPr>
            <a:spLocks noChangeArrowheads="1"/>
          </p:cNvSpPr>
          <p:nvPr/>
        </p:nvSpPr>
        <p:spPr bwMode="auto">
          <a:xfrm>
            <a:off x="4514850" y="2517775"/>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sz="2700" b="0" smtClean="0">
              <a:solidFill>
                <a:srgbClr val="FFFFFF"/>
              </a:solidFill>
              <a:latin typeface="黑体" panose="02010609060101010101" pitchFamily="49" charset="-122"/>
              <a:ea typeface="黑体" panose="02010609060101010101" pitchFamily="49" charset="-122"/>
            </a:endParaRPr>
          </a:p>
        </p:txBody>
      </p:sp>
      <p:graphicFrame>
        <p:nvGraphicFramePr>
          <p:cNvPr id="35848" name="对象 35847"/>
          <p:cNvGraphicFramePr/>
          <p:nvPr/>
        </p:nvGraphicFramePr>
        <p:xfrm>
          <a:off x="5251450" y="4341813"/>
          <a:ext cx="701675" cy="657225"/>
        </p:xfrm>
        <a:graphic>
          <a:graphicData uri="http://schemas.openxmlformats.org/presentationml/2006/ole">
            <mc:AlternateContent xmlns:mc="http://schemas.openxmlformats.org/markup-compatibility/2006">
              <mc:Choice xmlns:v="urn:schemas-microsoft-com:vml" Requires="v">
                <p:oleObj spid="_x0000_s25603" name="" r:id="rId3" imgW="152400" imgH="139700" progId="Equation.3">
                  <p:embed/>
                </p:oleObj>
              </mc:Choice>
              <mc:Fallback>
                <p:oleObj name="" r:id="rId3" imgW="152400" imgH="139700" progId="Equation.3">
                  <p:embed/>
                  <p:pic>
                    <p:nvPicPr>
                      <p:cNvPr id="0" name="图片 2560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1450" y="4341813"/>
                        <a:ext cx="701675" cy="65722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5849" name="文本框 35848"/>
          <p:cNvSpPr txBox="1">
            <a:spLocks noChangeArrowheads="1"/>
          </p:cNvSpPr>
          <p:nvPr/>
        </p:nvSpPr>
        <p:spPr bwMode="auto">
          <a:xfrm>
            <a:off x="3490913" y="4352925"/>
            <a:ext cx="11874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镜面 </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5369" name="矩形 35849"/>
          <p:cNvSpPr>
            <a:spLocks noChangeArrowheads="1"/>
          </p:cNvSpPr>
          <p:nvPr/>
        </p:nvSpPr>
        <p:spPr bwMode="auto">
          <a:xfrm>
            <a:off x="4329113" y="2497138"/>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sz="2700" b="0" smtClean="0">
              <a:solidFill>
                <a:srgbClr val="FFFFFF"/>
              </a:solidFill>
              <a:latin typeface="黑体" panose="02010609060101010101" pitchFamily="49" charset="-122"/>
              <a:ea typeface="黑体" panose="02010609060101010101" pitchFamily="49" charset="-122"/>
            </a:endParaRPr>
          </a:p>
        </p:txBody>
      </p:sp>
      <p:sp>
        <p:nvSpPr>
          <p:cNvPr id="15370" name="矩形 35851"/>
          <p:cNvSpPr>
            <a:spLocks noChangeArrowheads="1"/>
          </p:cNvSpPr>
          <p:nvPr/>
        </p:nvSpPr>
        <p:spPr bwMode="auto">
          <a:xfrm>
            <a:off x="4360863" y="2489200"/>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sz="2700" b="0" smtClean="0">
              <a:solidFill>
                <a:srgbClr val="FFFFFF"/>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p:cTn id="7" dur="500" fill="hold"/>
                                        <p:tgtEl>
                                          <p:spTgt spid="35843"/>
                                        </p:tgtEl>
                                        <p:attrNameLst>
                                          <p:attrName>ppt_x</p:attrName>
                                        </p:attrNameLst>
                                      </p:cBhvr>
                                      <p:tavLst>
                                        <p:tav tm="0">
                                          <p:val>
                                            <p:strVal val="#ppt_x"/>
                                          </p:val>
                                        </p:tav>
                                        <p:tav tm="100000">
                                          <p:val>
                                            <p:strVal val="#ppt_x"/>
                                          </p:val>
                                        </p:tav>
                                      </p:tavLst>
                                    </p:anim>
                                    <p:anim calcmode="lin" valueType="num">
                                      <p:cBhvr>
                                        <p:cTn id="8" dur="500" fill="hold"/>
                                        <p:tgtEl>
                                          <p:spTgt spid="3584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5845"/>
                                        </p:tgtEl>
                                        <p:attrNameLst>
                                          <p:attrName>style.visibility</p:attrName>
                                        </p:attrNameLst>
                                      </p:cBhvr>
                                      <p:to>
                                        <p:strVal val="visible"/>
                                      </p:to>
                                    </p:set>
                                    <p:anim calcmode="lin" valueType="num">
                                      <p:cBhvr>
                                        <p:cTn id="13" dur="500" fill="hold"/>
                                        <p:tgtEl>
                                          <p:spTgt spid="35845"/>
                                        </p:tgtEl>
                                        <p:attrNameLst>
                                          <p:attrName>ppt_x</p:attrName>
                                        </p:attrNameLst>
                                      </p:cBhvr>
                                      <p:tavLst>
                                        <p:tav tm="0">
                                          <p:val>
                                            <p:strVal val="#ppt_x"/>
                                          </p:val>
                                        </p:tav>
                                        <p:tav tm="100000">
                                          <p:val>
                                            <p:strVal val="#ppt_x"/>
                                          </p:val>
                                        </p:tav>
                                      </p:tavLst>
                                    </p:anim>
                                    <p:anim calcmode="lin" valueType="num">
                                      <p:cBhvr>
                                        <p:cTn id="14" dur="500" fill="hold"/>
                                        <p:tgtEl>
                                          <p:spTgt spid="3584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6"/>
                                        </p:tgtEl>
                                        <p:attrNameLst>
                                          <p:attrName>style.visibility</p:attrName>
                                        </p:attrNameLst>
                                      </p:cBhvr>
                                      <p:to>
                                        <p:strVal val="visible"/>
                                      </p:to>
                                    </p:set>
                                    <p:anim calcmode="lin" valueType="num">
                                      <p:cBhvr>
                                        <p:cTn id="19" dur="500" fill="hold"/>
                                        <p:tgtEl>
                                          <p:spTgt spid="35846"/>
                                        </p:tgtEl>
                                        <p:attrNameLst>
                                          <p:attrName>ppt_x</p:attrName>
                                        </p:attrNameLst>
                                      </p:cBhvr>
                                      <p:tavLst>
                                        <p:tav tm="0">
                                          <p:val>
                                            <p:strVal val="#ppt_x"/>
                                          </p:val>
                                        </p:tav>
                                        <p:tav tm="100000">
                                          <p:val>
                                            <p:strVal val="#ppt_x"/>
                                          </p:val>
                                        </p:tav>
                                      </p:tavLst>
                                    </p:anim>
                                    <p:anim calcmode="lin" valueType="num">
                                      <p:cBhvr>
                                        <p:cTn id="20" dur="500" fill="hold"/>
                                        <p:tgtEl>
                                          <p:spTgt spid="3584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5848"/>
                                        </p:tgtEl>
                                        <p:attrNameLst>
                                          <p:attrName>style.visibility</p:attrName>
                                        </p:attrNameLst>
                                      </p:cBhvr>
                                      <p:to>
                                        <p:strVal val="visible"/>
                                      </p:to>
                                    </p:set>
                                    <p:anim calcmode="lin" valueType="num">
                                      <p:cBhvr>
                                        <p:cTn id="25" dur="500" fill="hold"/>
                                        <p:tgtEl>
                                          <p:spTgt spid="35848"/>
                                        </p:tgtEl>
                                        <p:attrNameLst>
                                          <p:attrName>ppt_x</p:attrName>
                                        </p:attrNameLst>
                                      </p:cBhvr>
                                      <p:tavLst>
                                        <p:tav tm="0">
                                          <p:val>
                                            <p:strVal val="#ppt_x"/>
                                          </p:val>
                                        </p:tav>
                                        <p:tav tm="100000">
                                          <p:val>
                                            <p:strVal val="#ppt_x"/>
                                          </p:val>
                                        </p:tav>
                                      </p:tavLst>
                                    </p:anim>
                                    <p:anim calcmode="lin" valueType="num">
                                      <p:cBhvr>
                                        <p:cTn id="26" dur="500" fill="hold"/>
                                        <p:tgtEl>
                                          <p:spTgt spid="3584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5849"/>
                                        </p:tgtEl>
                                        <p:attrNameLst>
                                          <p:attrName>style.visibility</p:attrName>
                                        </p:attrNameLst>
                                      </p:cBhvr>
                                      <p:to>
                                        <p:strVal val="visible"/>
                                      </p:to>
                                    </p:set>
                                    <p:anim calcmode="lin" valueType="num">
                                      <p:cBhvr>
                                        <p:cTn id="31" dur="500" fill="hold"/>
                                        <p:tgtEl>
                                          <p:spTgt spid="35849"/>
                                        </p:tgtEl>
                                        <p:attrNameLst>
                                          <p:attrName>ppt_x</p:attrName>
                                        </p:attrNameLst>
                                      </p:cBhvr>
                                      <p:tavLst>
                                        <p:tav tm="0">
                                          <p:val>
                                            <p:strVal val="#ppt_x"/>
                                          </p:val>
                                        </p:tav>
                                        <p:tav tm="100000">
                                          <p:val>
                                            <p:strVal val="#ppt_x"/>
                                          </p:val>
                                        </p:tav>
                                      </p:tavLst>
                                    </p:anim>
                                    <p:anim calcmode="lin" valueType="num">
                                      <p:cBhvr>
                                        <p:cTn id="32" dur="500" fill="hold"/>
                                        <p:tgtEl>
                                          <p:spTgt spid="358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p:bldP spid="35846" grpId="0"/>
      <p:bldP spid="3584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4996" name="duichenmian.avi">
            <a:hlinkClick r:id="" action="ppaction://media"/>
          </p:cNvPr>
          <p:cNvPicPr>
            <a:picLocks noRot="1" noChangeAspect="1" noChangeArrowheads="1"/>
          </p:cNvPicPr>
          <p:nvPr>
            <a:videoFile r:link="rId1"/>
            <p:extLst>
              <p:ext uri="{DAA4B4D4-6D71-4841-9C94-3DE7FCFB9230}">
                <p14:media xmlns:p14="http://schemas.microsoft.com/office/powerpoint/2010/main" r:link="rId2"/>
              </p:ext>
            </p:extLst>
          </p:nvPr>
        </p:nvPicPr>
        <p:blipFill>
          <a:blip r:embed="rId3">
            <a:extLst>
              <a:ext uri="{28A0092B-C50C-407E-A947-70E740481C1C}">
                <a14:useLocalDpi xmlns:a14="http://schemas.microsoft.com/office/drawing/2010/main" val="0"/>
              </a:ext>
            </a:extLst>
          </a:blip>
          <a:srcRect/>
          <a:stretch>
            <a:fillRect/>
          </a:stretch>
        </p:blipFill>
        <p:spPr bwMode="auto">
          <a:xfrm>
            <a:off x="2101850" y="101600"/>
            <a:ext cx="49403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499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4996"/>
                                        </p:tgtEl>
                                      </p:cBhvr>
                                    </p:cmd>
                                  </p:childTnLst>
                                </p:cTn>
                              </p:par>
                            </p:childTnLst>
                          </p:cTn>
                        </p:par>
                      </p:childTnLst>
                    </p:cTn>
                  </p:par>
                </p:childTnLst>
              </p:cTn>
              <p:nextCondLst>
                <p:cond evt="onClick" delay="0">
                  <p:tgtEl>
                    <p:spTgt spid="84996"/>
                  </p:tgtEl>
                </p:cond>
              </p:nextCondLst>
            </p:seq>
            <p:video>
              <p:cMediaNode>
                <p:cTn id="7" fill="hold" display="0">
                  <p:stCondLst>
                    <p:cond delay="indefinite"/>
                  </p:stCondLst>
                  <p:endCondLst>
                    <p:cond evt="onNext" delay="0">
                      <p:tgtEl>
                        <p:sldTgt/>
                      </p:tgtEl>
                    </p:cond>
                    <p:cond evt="onPrev" delay="0">
                      <p:tgtEl>
                        <p:sldTgt/>
                      </p:tgtEl>
                    </p:cond>
                  </p:endCondLst>
                </p:cTn>
                <p:tgtEl>
                  <p:spTgt spid="84996"/>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图片 92161" descr="c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881188" y="76200"/>
            <a:ext cx="5381625"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433" name="对象 83971"/>
          <p:cNvGraphicFramePr/>
          <p:nvPr/>
        </p:nvGraphicFramePr>
        <p:xfrm>
          <a:off x="1120775" y="574675"/>
          <a:ext cx="2228850" cy="688975"/>
        </p:xfrm>
        <a:graphic>
          <a:graphicData uri="http://schemas.openxmlformats.org/presentationml/2006/ole">
            <mc:AlternateContent xmlns:mc="http://schemas.openxmlformats.org/markup-compatibility/2006">
              <mc:Choice xmlns:v="urn:schemas-microsoft-com:vml" Requires="v">
                <p:oleObj spid="_x0000_s26626" name="" r:id="rId1" imgW="647700" imgH="203200" progId="Equation.3">
                  <p:embed/>
                </p:oleObj>
              </mc:Choice>
              <mc:Fallback>
                <p:oleObj name="" r:id="rId1" imgW="647700" imgH="203200" progId="Equation.3">
                  <p:embed/>
                  <p:pic>
                    <p:nvPicPr>
                      <p:cNvPr id="0" name="图片 2662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0775" y="574675"/>
                        <a:ext cx="2228850" cy="68897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83973" name="对象 83972"/>
          <p:cNvGraphicFramePr/>
          <p:nvPr/>
        </p:nvGraphicFramePr>
        <p:xfrm>
          <a:off x="1463675" y="1673225"/>
          <a:ext cx="1828800" cy="712788"/>
        </p:xfrm>
        <a:graphic>
          <a:graphicData uri="http://schemas.openxmlformats.org/presentationml/2006/ole">
            <mc:AlternateContent xmlns:mc="http://schemas.openxmlformats.org/markup-compatibility/2006">
              <mc:Choice xmlns:v="urn:schemas-microsoft-com:vml" Requires="v">
                <p:oleObj spid="_x0000_s26627" name="" r:id="rId3" imgW="558800" imgH="215900" progId="Equation.3">
                  <p:embed/>
                </p:oleObj>
              </mc:Choice>
              <mc:Fallback>
                <p:oleObj name="" r:id="rId3" imgW="558800" imgH="215900" progId="Equation.3">
                  <p:embed/>
                  <p:pic>
                    <p:nvPicPr>
                      <p:cNvPr id="0" name="图片 2662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63675" y="1673225"/>
                        <a:ext cx="1828800" cy="712788"/>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83974" name="文本框 83973"/>
          <p:cNvSpPr txBox="1">
            <a:spLocks noChangeArrowheads="1"/>
          </p:cNvSpPr>
          <p:nvPr/>
        </p:nvSpPr>
        <p:spPr bwMode="auto">
          <a:xfrm>
            <a:off x="3968750" y="619125"/>
            <a:ext cx="3870325"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a:t>
            </a:r>
            <a:r>
              <a:rPr lang="en-US" altLang="zh-CN" b="0" i="1" smtClean="0">
                <a:solidFill>
                  <a:srgbClr val="000000"/>
                </a:solidFill>
                <a:latin typeface="黑体" panose="02010609060101010101" pitchFamily="49" charset="-122"/>
                <a:ea typeface="黑体" panose="02010609060101010101" pitchFamily="49" charset="-122"/>
              </a:rPr>
              <a:t>k</a:t>
            </a:r>
            <a:r>
              <a:rPr lang="en-US" altLang="zh-CN" b="0" smtClean="0">
                <a:solidFill>
                  <a:srgbClr val="000000"/>
                </a:solidFill>
                <a:latin typeface="黑体" panose="02010609060101010101" pitchFamily="49" charset="-122"/>
                <a:ea typeface="黑体" panose="02010609060101010101" pitchFamily="49" charset="-122"/>
              </a:rPr>
              <a:t>=0，1，2，…） </a:t>
            </a:r>
            <a:endParaRPr lang="zh-CN" altLang="en-US" b="0" smtClean="0">
              <a:solidFill>
                <a:srgbClr val="000000"/>
              </a:solidFill>
              <a:latin typeface="黑体" panose="02010609060101010101" pitchFamily="49" charset="-122"/>
              <a:ea typeface="黑体" panose="02010609060101010101" pitchFamily="49" charset="-122"/>
            </a:endParaRPr>
          </a:p>
        </p:txBody>
      </p:sp>
      <p:pic>
        <p:nvPicPr>
          <p:cNvPr id="83976" name="图片 83975" descr="shuye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08463" y="2095500"/>
            <a:ext cx="3887787"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3974"/>
                                        </p:tgtEl>
                                        <p:attrNameLst>
                                          <p:attrName>style.visibility</p:attrName>
                                        </p:attrNameLst>
                                      </p:cBhvr>
                                      <p:to>
                                        <p:strVal val="visible"/>
                                      </p:to>
                                    </p:set>
                                    <p:anim calcmode="lin" valueType="num">
                                      <p:cBhvr>
                                        <p:cTn id="7" dur="500" fill="hold"/>
                                        <p:tgtEl>
                                          <p:spTgt spid="83974"/>
                                        </p:tgtEl>
                                        <p:attrNameLst>
                                          <p:attrName>ppt_x</p:attrName>
                                        </p:attrNameLst>
                                      </p:cBhvr>
                                      <p:tavLst>
                                        <p:tav tm="0">
                                          <p:val>
                                            <p:strVal val="#ppt_x"/>
                                          </p:val>
                                        </p:tav>
                                        <p:tav tm="100000">
                                          <p:val>
                                            <p:strVal val="#ppt_x"/>
                                          </p:val>
                                        </p:tav>
                                      </p:tavLst>
                                    </p:anim>
                                    <p:anim calcmode="lin" valueType="num">
                                      <p:cBhvr>
                                        <p:cTn id="8" dur="500" fill="hold"/>
                                        <p:tgtEl>
                                          <p:spTgt spid="8397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3973"/>
                                        </p:tgtEl>
                                        <p:attrNameLst>
                                          <p:attrName>style.visibility</p:attrName>
                                        </p:attrNameLst>
                                      </p:cBhvr>
                                      <p:to>
                                        <p:strVal val="visible"/>
                                      </p:to>
                                    </p:set>
                                    <p:anim calcmode="lin" valueType="num">
                                      <p:cBhvr>
                                        <p:cTn id="13" dur="500" fill="hold"/>
                                        <p:tgtEl>
                                          <p:spTgt spid="83973"/>
                                        </p:tgtEl>
                                        <p:attrNameLst>
                                          <p:attrName>ppt_x</p:attrName>
                                        </p:attrNameLst>
                                      </p:cBhvr>
                                      <p:tavLst>
                                        <p:tav tm="0">
                                          <p:val>
                                            <p:strVal val="#ppt_x"/>
                                          </p:val>
                                        </p:tav>
                                        <p:tav tm="100000">
                                          <p:val>
                                            <p:strVal val="#ppt_x"/>
                                          </p:val>
                                        </p:tav>
                                      </p:tavLst>
                                    </p:anim>
                                    <p:anim calcmode="lin" valueType="num">
                                      <p:cBhvr>
                                        <p:cTn id="14" dur="500" fill="hold"/>
                                        <p:tgtEl>
                                          <p:spTgt spid="8397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83976"/>
                                        </p:tgtEl>
                                        <p:attrNameLst>
                                          <p:attrName>style.visibility</p:attrName>
                                        </p:attrNameLst>
                                      </p:cBhvr>
                                      <p:to>
                                        <p:strVal val="visible"/>
                                      </p:to>
                                    </p:set>
                                    <p:animEffect transition="in" filter="box(in)">
                                      <p:cBhvr>
                                        <p:cTn id="19" dur="500"/>
                                        <p:tgtEl>
                                          <p:spTgt spid="83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文本框 36865"/>
          <p:cNvSpPr txBox="1">
            <a:spLocks noChangeArrowheads="1"/>
          </p:cNvSpPr>
          <p:nvPr/>
        </p:nvSpPr>
        <p:spPr bwMode="auto">
          <a:xfrm>
            <a:off x="650875" y="238125"/>
            <a:ext cx="352425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对称面分为三类： </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36867" name="文本框 36866"/>
          <p:cNvSpPr txBox="1">
            <a:spLocks noChangeArrowheads="1"/>
          </p:cNvSpPr>
          <p:nvPr/>
        </p:nvSpPr>
        <p:spPr bwMode="auto">
          <a:xfrm>
            <a:off x="650875" y="981075"/>
            <a:ext cx="5110163"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（1）包含主轴的对称面</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9459" name="矩形 36867"/>
          <p:cNvSpPr>
            <a:spLocks noChangeArrowheads="1"/>
          </p:cNvSpPr>
          <p:nvPr/>
        </p:nvSpPr>
        <p:spPr bwMode="auto">
          <a:xfrm>
            <a:off x="4497388" y="2486025"/>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b="0" smtClean="0">
              <a:solidFill>
                <a:srgbClr val="FFFFFF"/>
              </a:solidFill>
              <a:latin typeface="黑体" panose="02010609060101010101" pitchFamily="49" charset="-122"/>
              <a:ea typeface="黑体" panose="02010609060101010101" pitchFamily="49" charset="-122"/>
            </a:endParaRPr>
          </a:p>
        </p:txBody>
      </p:sp>
      <p:graphicFrame>
        <p:nvGraphicFramePr>
          <p:cNvPr id="36869" name="对象 36868"/>
          <p:cNvGraphicFramePr/>
          <p:nvPr/>
        </p:nvGraphicFramePr>
        <p:xfrm>
          <a:off x="6189663" y="903288"/>
          <a:ext cx="700087" cy="800100"/>
        </p:xfrm>
        <a:graphic>
          <a:graphicData uri="http://schemas.openxmlformats.org/presentationml/2006/ole">
            <mc:AlternateContent xmlns:mc="http://schemas.openxmlformats.org/markup-compatibility/2006">
              <mc:Choice xmlns:v="urn:schemas-microsoft-com:vml" Requires="v">
                <p:oleObj spid="_x0000_s27650" name="" r:id="rId1" imgW="203200" imgH="228600" progId="Equation.3">
                  <p:embed/>
                </p:oleObj>
              </mc:Choice>
              <mc:Fallback>
                <p:oleObj name="" r:id="rId1" imgW="203200" imgH="228600" progId="Equation.3">
                  <p:embed/>
                  <p:pic>
                    <p:nvPicPr>
                      <p:cNvPr id="0" name="图片 2764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9663" y="903288"/>
                        <a:ext cx="700087" cy="80010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6870" name="文本框 36869"/>
          <p:cNvSpPr txBox="1">
            <a:spLocks noChangeArrowheads="1"/>
          </p:cNvSpPr>
          <p:nvPr/>
        </p:nvSpPr>
        <p:spPr bwMode="auto">
          <a:xfrm>
            <a:off x="650875" y="2008188"/>
            <a:ext cx="5537200"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（2）垂直主轴的对称面 </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9462" name="矩形 36870"/>
          <p:cNvSpPr>
            <a:spLocks noChangeArrowheads="1"/>
          </p:cNvSpPr>
          <p:nvPr/>
        </p:nvSpPr>
        <p:spPr bwMode="auto">
          <a:xfrm>
            <a:off x="4497388" y="2486025"/>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b="0" smtClean="0">
              <a:solidFill>
                <a:srgbClr val="FFFFFF"/>
              </a:solidFill>
              <a:latin typeface="黑体" panose="02010609060101010101" pitchFamily="49" charset="-122"/>
              <a:ea typeface="黑体" panose="02010609060101010101" pitchFamily="49" charset="-122"/>
            </a:endParaRPr>
          </a:p>
        </p:txBody>
      </p:sp>
      <p:graphicFrame>
        <p:nvGraphicFramePr>
          <p:cNvPr id="36872" name="对象 36871"/>
          <p:cNvGraphicFramePr/>
          <p:nvPr/>
        </p:nvGraphicFramePr>
        <p:xfrm>
          <a:off x="6189663" y="1987550"/>
          <a:ext cx="600075" cy="685800"/>
        </p:xfrm>
        <a:graphic>
          <a:graphicData uri="http://schemas.openxmlformats.org/presentationml/2006/ole">
            <mc:AlternateContent xmlns:mc="http://schemas.openxmlformats.org/markup-compatibility/2006">
              <mc:Choice xmlns:v="urn:schemas-microsoft-com:vml" Requires="v">
                <p:oleObj spid="_x0000_s27651" name="" r:id="rId3" imgW="203200" imgH="228600" progId="Equation.3">
                  <p:embed/>
                </p:oleObj>
              </mc:Choice>
              <mc:Fallback>
                <p:oleObj name="" r:id="rId3" imgW="203200" imgH="228600" progId="Equation.3">
                  <p:embed/>
                  <p:pic>
                    <p:nvPicPr>
                      <p:cNvPr id="0" name="图片 2765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89663" y="1987550"/>
                        <a:ext cx="600075" cy="68580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36873" name="文本框 36872"/>
          <p:cNvSpPr txBox="1">
            <a:spLocks noChangeArrowheads="1"/>
          </p:cNvSpPr>
          <p:nvPr/>
        </p:nvSpPr>
        <p:spPr bwMode="auto">
          <a:xfrm>
            <a:off x="650875" y="3101975"/>
            <a:ext cx="7189788"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（3）包含主轴且平分垂直于主轴的两个</a:t>
            </a:r>
            <a:r>
              <a:rPr lang="en-US" altLang="zh-CN" b="0" smtClean="0">
                <a:solidFill>
                  <a:srgbClr val="000000"/>
                </a:solidFill>
                <a:latin typeface="黑体" panose="02010609060101010101" pitchFamily="49" charset="-122"/>
                <a:ea typeface="黑体" panose="02010609060101010101" pitchFamily="49" charset="-122"/>
              </a:rPr>
              <a:t>C</a:t>
            </a:r>
            <a:r>
              <a:rPr lang="en-US" altLang="zh-CN" b="0" baseline="-30000" smtClean="0">
                <a:solidFill>
                  <a:srgbClr val="000000"/>
                </a:solidFill>
                <a:latin typeface="黑体" panose="02010609060101010101" pitchFamily="49" charset="-122"/>
                <a:ea typeface="黑体" panose="02010609060101010101" pitchFamily="49" charset="-122"/>
              </a:rPr>
              <a:t>2</a:t>
            </a:r>
            <a:r>
              <a:rPr lang="zh-CN" altLang="en-US" b="0" smtClean="0">
                <a:solidFill>
                  <a:srgbClr val="000000"/>
                </a:solidFill>
                <a:latin typeface="黑体" panose="02010609060101010101" pitchFamily="49" charset="-122"/>
                <a:ea typeface="黑体" panose="02010609060101010101" pitchFamily="49" charset="-122"/>
              </a:rPr>
              <a:t>轴夹角的对称面 </a:t>
            </a:r>
            <a:endParaRPr lang="zh-CN" altLang="en-US" b="0" smtClean="0">
              <a:solidFill>
                <a:srgbClr val="000000"/>
              </a:solidFill>
              <a:latin typeface="黑体" panose="02010609060101010101" pitchFamily="49" charset="-122"/>
              <a:ea typeface="黑体" panose="02010609060101010101" pitchFamily="49" charset="-122"/>
            </a:endParaRPr>
          </a:p>
        </p:txBody>
      </p:sp>
      <p:sp>
        <p:nvSpPr>
          <p:cNvPr id="19465" name="矩形 36873"/>
          <p:cNvSpPr>
            <a:spLocks noChangeArrowheads="1"/>
          </p:cNvSpPr>
          <p:nvPr/>
        </p:nvSpPr>
        <p:spPr bwMode="auto">
          <a:xfrm>
            <a:off x="4489450" y="2486025"/>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b="0" smtClean="0">
              <a:solidFill>
                <a:srgbClr val="FFFFFF"/>
              </a:solidFill>
              <a:latin typeface="黑体" panose="02010609060101010101" pitchFamily="49" charset="-122"/>
              <a:ea typeface="黑体" panose="02010609060101010101" pitchFamily="49" charset="-122"/>
            </a:endParaRPr>
          </a:p>
        </p:txBody>
      </p:sp>
      <p:graphicFrame>
        <p:nvGraphicFramePr>
          <p:cNvPr id="36875" name="对象 36874"/>
          <p:cNvGraphicFramePr/>
          <p:nvPr/>
        </p:nvGraphicFramePr>
        <p:xfrm>
          <a:off x="5995988" y="4056063"/>
          <a:ext cx="711200" cy="742950"/>
        </p:xfrm>
        <a:graphic>
          <a:graphicData uri="http://schemas.openxmlformats.org/presentationml/2006/ole">
            <mc:AlternateContent xmlns:mc="http://schemas.openxmlformats.org/markup-compatibility/2006">
              <mc:Choice xmlns:v="urn:schemas-microsoft-com:vml" Requires="v">
                <p:oleObj spid="_x0000_s27652" name="" r:id="rId5" imgW="215900" imgH="228600" progId="Equation.3">
                  <p:embed/>
                </p:oleObj>
              </mc:Choice>
              <mc:Fallback>
                <p:oleObj name="" r:id="rId5" imgW="215900" imgH="228600" progId="Equation.3">
                  <p:embed/>
                  <p:pic>
                    <p:nvPicPr>
                      <p:cNvPr id="0" name="图片 27651"/>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95988" y="4056063"/>
                        <a:ext cx="711200" cy="7429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7"/>
                                        </p:tgtEl>
                                        <p:attrNameLst>
                                          <p:attrName>style.visibility</p:attrName>
                                        </p:attrNameLst>
                                      </p:cBhvr>
                                      <p:to>
                                        <p:strVal val="visible"/>
                                      </p:to>
                                    </p:set>
                                    <p:anim calcmode="lin" valueType="num">
                                      <p:cBhvr>
                                        <p:cTn id="7" dur="500" fill="hold"/>
                                        <p:tgtEl>
                                          <p:spTgt spid="36867"/>
                                        </p:tgtEl>
                                        <p:attrNameLst>
                                          <p:attrName>ppt_x</p:attrName>
                                        </p:attrNameLst>
                                      </p:cBhvr>
                                      <p:tavLst>
                                        <p:tav tm="0">
                                          <p:val>
                                            <p:strVal val="#ppt_x"/>
                                          </p:val>
                                        </p:tav>
                                        <p:tav tm="100000">
                                          <p:val>
                                            <p:strVal val="#ppt_x"/>
                                          </p:val>
                                        </p:tav>
                                      </p:tavLst>
                                    </p:anim>
                                    <p:anim calcmode="lin" valueType="num">
                                      <p:cBhvr>
                                        <p:cTn id="8" dur="500" fill="hold"/>
                                        <p:tgtEl>
                                          <p:spTgt spid="3686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6869"/>
                                        </p:tgtEl>
                                        <p:attrNameLst>
                                          <p:attrName>style.visibility</p:attrName>
                                        </p:attrNameLst>
                                      </p:cBhvr>
                                      <p:to>
                                        <p:strVal val="visible"/>
                                      </p:to>
                                    </p:set>
                                    <p:anim calcmode="lin" valueType="num">
                                      <p:cBhvr>
                                        <p:cTn id="13" dur="500" fill="hold"/>
                                        <p:tgtEl>
                                          <p:spTgt spid="36869"/>
                                        </p:tgtEl>
                                        <p:attrNameLst>
                                          <p:attrName>ppt_x</p:attrName>
                                        </p:attrNameLst>
                                      </p:cBhvr>
                                      <p:tavLst>
                                        <p:tav tm="0">
                                          <p:val>
                                            <p:strVal val="#ppt_x"/>
                                          </p:val>
                                        </p:tav>
                                        <p:tav tm="100000">
                                          <p:val>
                                            <p:strVal val="#ppt_x"/>
                                          </p:val>
                                        </p:tav>
                                      </p:tavLst>
                                    </p:anim>
                                    <p:anim calcmode="lin" valueType="num">
                                      <p:cBhvr>
                                        <p:cTn id="14" dur="500" fill="hold"/>
                                        <p:tgtEl>
                                          <p:spTgt spid="3686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6870"/>
                                        </p:tgtEl>
                                        <p:attrNameLst>
                                          <p:attrName>style.visibility</p:attrName>
                                        </p:attrNameLst>
                                      </p:cBhvr>
                                      <p:to>
                                        <p:strVal val="visible"/>
                                      </p:to>
                                    </p:set>
                                    <p:anim calcmode="lin" valueType="num">
                                      <p:cBhvr>
                                        <p:cTn id="19" dur="500" fill="hold"/>
                                        <p:tgtEl>
                                          <p:spTgt spid="36870"/>
                                        </p:tgtEl>
                                        <p:attrNameLst>
                                          <p:attrName>ppt_x</p:attrName>
                                        </p:attrNameLst>
                                      </p:cBhvr>
                                      <p:tavLst>
                                        <p:tav tm="0">
                                          <p:val>
                                            <p:strVal val="#ppt_x"/>
                                          </p:val>
                                        </p:tav>
                                        <p:tav tm="100000">
                                          <p:val>
                                            <p:strVal val="#ppt_x"/>
                                          </p:val>
                                        </p:tav>
                                      </p:tavLst>
                                    </p:anim>
                                    <p:anim calcmode="lin" valueType="num">
                                      <p:cBhvr>
                                        <p:cTn id="20" dur="500" fill="hold"/>
                                        <p:tgtEl>
                                          <p:spTgt spid="3687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6872"/>
                                        </p:tgtEl>
                                        <p:attrNameLst>
                                          <p:attrName>style.visibility</p:attrName>
                                        </p:attrNameLst>
                                      </p:cBhvr>
                                      <p:to>
                                        <p:strVal val="visible"/>
                                      </p:to>
                                    </p:set>
                                    <p:anim calcmode="lin" valueType="num">
                                      <p:cBhvr>
                                        <p:cTn id="25" dur="500" fill="hold"/>
                                        <p:tgtEl>
                                          <p:spTgt spid="36872"/>
                                        </p:tgtEl>
                                        <p:attrNameLst>
                                          <p:attrName>ppt_x</p:attrName>
                                        </p:attrNameLst>
                                      </p:cBhvr>
                                      <p:tavLst>
                                        <p:tav tm="0">
                                          <p:val>
                                            <p:strVal val="#ppt_x"/>
                                          </p:val>
                                        </p:tav>
                                        <p:tav tm="100000">
                                          <p:val>
                                            <p:strVal val="#ppt_x"/>
                                          </p:val>
                                        </p:tav>
                                      </p:tavLst>
                                    </p:anim>
                                    <p:anim calcmode="lin" valueType="num">
                                      <p:cBhvr>
                                        <p:cTn id="26" dur="500" fill="hold"/>
                                        <p:tgtEl>
                                          <p:spTgt spid="3687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6873"/>
                                        </p:tgtEl>
                                        <p:attrNameLst>
                                          <p:attrName>style.visibility</p:attrName>
                                        </p:attrNameLst>
                                      </p:cBhvr>
                                      <p:to>
                                        <p:strVal val="visible"/>
                                      </p:to>
                                    </p:set>
                                    <p:anim calcmode="lin" valueType="num">
                                      <p:cBhvr>
                                        <p:cTn id="31" dur="500" fill="hold"/>
                                        <p:tgtEl>
                                          <p:spTgt spid="36873"/>
                                        </p:tgtEl>
                                        <p:attrNameLst>
                                          <p:attrName>ppt_x</p:attrName>
                                        </p:attrNameLst>
                                      </p:cBhvr>
                                      <p:tavLst>
                                        <p:tav tm="0">
                                          <p:val>
                                            <p:strVal val="#ppt_x"/>
                                          </p:val>
                                        </p:tav>
                                        <p:tav tm="100000">
                                          <p:val>
                                            <p:strVal val="#ppt_x"/>
                                          </p:val>
                                        </p:tav>
                                      </p:tavLst>
                                    </p:anim>
                                    <p:anim calcmode="lin" valueType="num">
                                      <p:cBhvr>
                                        <p:cTn id="32" dur="500" fill="hold"/>
                                        <p:tgtEl>
                                          <p:spTgt spid="3687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6875"/>
                                        </p:tgtEl>
                                        <p:attrNameLst>
                                          <p:attrName>style.visibility</p:attrName>
                                        </p:attrNameLst>
                                      </p:cBhvr>
                                      <p:to>
                                        <p:strVal val="visible"/>
                                      </p:to>
                                    </p:set>
                                    <p:anim calcmode="lin" valueType="num">
                                      <p:cBhvr>
                                        <p:cTn id="37" dur="500" fill="hold"/>
                                        <p:tgtEl>
                                          <p:spTgt spid="36875"/>
                                        </p:tgtEl>
                                        <p:attrNameLst>
                                          <p:attrName>ppt_x</p:attrName>
                                        </p:attrNameLst>
                                      </p:cBhvr>
                                      <p:tavLst>
                                        <p:tav tm="0">
                                          <p:val>
                                            <p:strVal val="#ppt_x"/>
                                          </p:val>
                                        </p:tav>
                                        <p:tav tm="100000">
                                          <p:val>
                                            <p:strVal val="#ppt_x"/>
                                          </p:val>
                                        </p:tav>
                                      </p:tavLst>
                                    </p:anim>
                                    <p:anim calcmode="lin" valueType="num">
                                      <p:cBhvr>
                                        <p:cTn id="38" dur="500" fill="hold"/>
                                        <p:tgtEl>
                                          <p:spTgt spid="3687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p:bldP spid="36870" grpId="0"/>
      <p:bldP spid="3687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图片 96259" descr="3-4"/>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320800" y="295275"/>
            <a:ext cx="6502400" cy="436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1986" name="文本框 41985"/>
          <p:cNvSpPr txBox="1"/>
          <p:nvPr/>
        </p:nvSpPr>
        <p:spPr>
          <a:xfrm>
            <a:off x="698500" y="222250"/>
            <a:ext cx="2012315"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4  反演</a:t>
            </a:r>
            <a:r>
              <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1987" name="文本框 41986"/>
          <p:cNvSpPr txBox="1"/>
          <p:nvPr/>
        </p:nvSpPr>
        <p:spPr>
          <a:xfrm>
            <a:off x="698500" y="929005"/>
            <a:ext cx="7327265" cy="341503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选取分子的中心为笛卡儿坐标原点，把分子中任何一点（</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x, y, z）</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换到另一点（-</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x, -y, -z）</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后能得到分子等价</a:t>
            </a:r>
            <a:r>
              <a:rPr lang="zh-CN" altLang="en-US" b="0" dirty="0">
                <a:solidFill>
                  <a:schemeClr val="tx1"/>
                </a:solidFill>
                <a:latin typeface="黑体" panose="02010609060101010101" pitchFamily="49" charset="-122"/>
                <a:ea typeface="黑体" panose="02010609060101010101" pitchFamily="49" charset="-122"/>
              </a:rPr>
              <a:t>图形的操作。</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41989" name="矩形 41988"/>
          <p:cNvSpPr/>
          <p:nvPr/>
        </p:nvSpPr>
        <p:spPr>
          <a:xfrm>
            <a:off x="4532703" y="2490033"/>
            <a:ext cx="6859200" cy="0"/>
          </a:xfrm>
          <a:prstGeom prst="rect">
            <a:avLst/>
          </a:prstGeom>
          <a:noFill/>
          <a:ln w="9525">
            <a:noFill/>
          </a:ln>
        </p:spPr>
        <p:txBody>
          <a:bodyPr/>
          <a:lstStyle/>
          <a:p>
            <a:endParaRPr lang="zh-CN" altLang="en-US" sz="2700"/>
          </a:p>
        </p:txBody>
      </p:sp>
      <p:graphicFrame>
        <p:nvGraphicFramePr>
          <p:cNvPr id="41988" name="对象 41987"/>
          <p:cNvGraphicFramePr/>
          <p:nvPr/>
        </p:nvGraphicFramePr>
        <p:xfrm>
          <a:off x="2710555" y="99002"/>
          <a:ext cx="397738" cy="830011"/>
        </p:xfrm>
        <a:graphic>
          <a:graphicData uri="http://schemas.openxmlformats.org/presentationml/2006/ole">
            <mc:AlternateContent xmlns:mc="http://schemas.openxmlformats.org/markup-compatibility/2006">
              <mc:Choice xmlns:v="urn:schemas-microsoft-com:vml" Requires="v">
                <p:oleObj spid="_x0000_s3088" name="" r:id="rId1" imgW="101600" imgH="215900" progId="Equation.3">
                  <p:embed/>
                </p:oleObj>
              </mc:Choice>
              <mc:Fallback>
                <p:oleObj name="" r:id="rId1" imgW="101600" imgH="215900" progId="Equation.3">
                  <p:embed/>
                  <p:pic>
                    <p:nvPicPr>
                      <p:cNvPr id="0" name="图片 3084"/>
                      <p:cNvPicPr/>
                      <p:nvPr/>
                    </p:nvPicPr>
                    <p:blipFill>
                      <a:blip r:embed="rId2"/>
                      <a:stretch>
                        <a:fillRect/>
                      </a:stretch>
                    </p:blipFill>
                    <p:spPr>
                      <a:xfrm>
                        <a:off x="2710555" y="99002"/>
                        <a:ext cx="397738" cy="830011"/>
                      </a:xfrm>
                      <a:prstGeom prst="rect">
                        <a:avLst/>
                      </a:prstGeom>
                      <a:solidFill>
                        <a:schemeClr val="bg1"/>
                      </a:solidFill>
                      <a:ln w="38100">
                        <a:noFill/>
                        <a:miter/>
                      </a:ln>
                    </p:spPr>
                  </p:pic>
                </p:oleObj>
              </mc:Fallback>
            </mc:AlternateContent>
          </a:graphicData>
        </a:graphic>
      </p:graphicFrame>
      <p:sp>
        <p:nvSpPr>
          <p:cNvPr id="41992" name="矩形 41991"/>
          <p:cNvSpPr/>
          <p:nvPr/>
        </p:nvSpPr>
        <p:spPr>
          <a:xfrm>
            <a:off x="4539848" y="2511468"/>
            <a:ext cx="6859200" cy="0"/>
          </a:xfrm>
          <a:prstGeom prst="rect">
            <a:avLst/>
          </a:prstGeom>
          <a:noFill/>
          <a:ln w="9525">
            <a:noFill/>
          </a:ln>
        </p:spPr>
        <p:txBody>
          <a:bodyPr/>
          <a:lstStyle/>
          <a:p>
            <a:endParaRPr lang="zh-CN" altLang="en-US" sz="2700"/>
          </a:p>
        </p:txBody>
      </p:sp>
      <p:sp>
        <p:nvSpPr>
          <p:cNvPr id="41994" name="矩形 41993"/>
          <p:cNvSpPr/>
          <p:nvPr/>
        </p:nvSpPr>
        <p:spPr>
          <a:xfrm>
            <a:off x="4539848" y="2511468"/>
            <a:ext cx="6859200" cy="0"/>
          </a:xfrm>
          <a:prstGeom prst="rect">
            <a:avLst/>
          </a:prstGeom>
          <a:noFill/>
          <a:ln w="9525">
            <a:noFill/>
          </a:ln>
        </p:spPr>
        <p:txBody>
          <a:bodyPr/>
          <a:lstStyle/>
          <a:p>
            <a:endParaRPr lang="zh-CN" altLang="en-US" sz="2700"/>
          </a:p>
        </p:txBody>
      </p:sp>
      <p:pic>
        <p:nvPicPr>
          <p:cNvPr id="42002" name="图片 42001"/>
          <p:cNvPicPr>
            <a:picLocks noChangeAspect="1"/>
          </p:cNvPicPr>
          <p:nvPr/>
        </p:nvPicPr>
        <p:blipFill>
          <a:blip r:embed="rId3"/>
          <a:stretch>
            <a:fillRect/>
          </a:stretch>
        </p:blipFill>
        <p:spPr>
          <a:xfrm>
            <a:off x="4810125" y="3371850"/>
            <a:ext cx="2691765" cy="167767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1988"/>
                                        </p:tgtEl>
                                        <p:attrNameLst>
                                          <p:attrName>style.visibility</p:attrName>
                                        </p:attrNameLst>
                                      </p:cBhvr>
                                      <p:to>
                                        <p:strVal val="visible"/>
                                      </p:to>
                                    </p:set>
                                    <p:anim calcmode="lin" valueType="num">
                                      <p:cBhvr additive="base">
                                        <p:cTn id="7" dur="500" fill="hold"/>
                                        <p:tgtEl>
                                          <p:spTgt spid="41988"/>
                                        </p:tgtEl>
                                        <p:attrNameLst>
                                          <p:attrName>ppt_x</p:attrName>
                                        </p:attrNameLst>
                                      </p:cBhvr>
                                      <p:tavLst>
                                        <p:tav tm="0">
                                          <p:val>
                                            <p:strVal val="#ppt_x"/>
                                          </p:val>
                                        </p:tav>
                                        <p:tav tm="100000">
                                          <p:val>
                                            <p:strVal val="#ppt_x"/>
                                          </p:val>
                                        </p:tav>
                                      </p:tavLst>
                                    </p:anim>
                                    <p:anim calcmode="lin" valueType="num">
                                      <p:cBhvr additive="base">
                                        <p:cTn id="8" dur="500" fill="hold"/>
                                        <p:tgtEl>
                                          <p:spTgt spid="419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1987"/>
                                        </p:tgtEl>
                                        <p:attrNameLst>
                                          <p:attrName>style.visibility</p:attrName>
                                        </p:attrNameLst>
                                      </p:cBhvr>
                                      <p:to>
                                        <p:strVal val="visible"/>
                                      </p:to>
                                    </p:set>
                                    <p:anim calcmode="lin" valueType="num">
                                      <p:cBhvr additive="base">
                                        <p:cTn id="13" dur="500" fill="hold"/>
                                        <p:tgtEl>
                                          <p:spTgt spid="41987"/>
                                        </p:tgtEl>
                                        <p:attrNameLst>
                                          <p:attrName>ppt_x</p:attrName>
                                        </p:attrNameLst>
                                      </p:cBhvr>
                                      <p:tavLst>
                                        <p:tav tm="0">
                                          <p:val>
                                            <p:strVal val="#ppt_x"/>
                                          </p:val>
                                        </p:tav>
                                        <p:tav tm="100000">
                                          <p:val>
                                            <p:strVal val="#ppt_x"/>
                                          </p:val>
                                        </p:tav>
                                      </p:tavLst>
                                    </p:anim>
                                    <p:anim calcmode="lin" valueType="num">
                                      <p:cBhvr additive="base">
                                        <p:cTn id="14" dur="500" fill="hold"/>
                                        <p:tgtEl>
                                          <p:spTgt spid="419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8068" name="文本框 88067"/>
          <p:cNvSpPr txBox="1"/>
          <p:nvPr/>
        </p:nvSpPr>
        <p:spPr>
          <a:xfrm>
            <a:off x="1742440" y="718820"/>
            <a:ext cx="592963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反演中心：进行反演所凭借的中心点称作对称中心。</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88069" name="对象 88068"/>
          <p:cNvGraphicFramePr/>
          <p:nvPr/>
        </p:nvGraphicFramePr>
        <p:xfrm>
          <a:off x="6788411" y="1690368"/>
          <a:ext cx="369158" cy="685920"/>
        </p:xfrm>
        <a:graphic>
          <a:graphicData uri="http://schemas.openxmlformats.org/presentationml/2006/ole">
            <mc:AlternateContent xmlns:mc="http://schemas.openxmlformats.org/markup-compatibility/2006">
              <mc:Choice xmlns:v="urn:schemas-microsoft-com:vml" Requires="v">
                <p:oleObj spid="_x0000_s4100" name="" r:id="rId1" imgW="88265" imgH="164465" progId="Equation.3">
                  <p:embed/>
                </p:oleObj>
              </mc:Choice>
              <mc:Fallback>
                <p:oleObj name="" r:id="rId1" imgW="88265" imgH="164465" progId="Equation.3">
                  <p:embed/>
                  <p:pic>
                    <p:nvPicPr>
                      <p:cNvPr id="0" name="图片 3085"/>
                      <p:cNvPicPr/>
                      <p:nvPr/>
                    </p:nvPicPr>
                    <p:blipFill>
                      <a:blip r:embed="rId2"/>
                      <a:stretch>
                        <a:fillRect/>
                      </a:stretch>
                    </p:blipFill>
                    <p:spPr>
                      <a:xfrm>
                        <a:off x="6788411" y="1690368"/>
                        <a:ext cx="369158" cy="685920"/>
                      </a:xfrm>
                      <a:prstGeom prst="rect">
                        <a:avLst/>
                      </a:prstGeom>
                      <a:solidFill>
                        <a:schemeClr val="bg1"/>
                      </a:solidFill>
                      <a:ln w="38100">
                        <a:noFill/>
                        <a:miter/>
                      </a:ln>
                    </p:spPr>
                  </p:pic>
                </p:oleObj>
              </mc:Fallback>
            </mc:AlternateContent>
          </a:graphicData>
        </a:graphic>
      </p:graphicFrame>
      <p:graphicFrame>
        <p:nvGraphicFramePr>
          <p:cNvPr id="88070" name="对象 88069"/>
          <p:cNvGraphicFramePr/>
          <p:nvPr/>
        </p:nvGraphicFramePr>
        <p:xfrm>
          <a:off x="2011680" y="2564765"/>
          <a:ext cx="1487170" cy="612775"/>
        </p:xfrm>
        <a:graphic>
          <a:graphicData uri="http://schemas.openxmlformats.org/presentationml/2006/ole">
            <mc:AlternateContent xmlns:mc="http://schemas.openxmlformats.org/markup-compatibility/2006">
              <mc:Choice xmlns:v="urn:schemas-microsoft-com:vml" Requires="v">
                <p:oleObj spid="_x0000_s4101" name="" r:id="rId3" imgW="520065" imgH="215900" progId="Equation.3">
                  <p:embed/>
                </p:oleObj>
              </mc:Choice>
              <mc:Fallback>
                <p:oleObj name="" r:id="rId3" imgW="520065" imgH="215900" progId="Equation.3">
                  <p:embed/>
                  <p:pic>
                    <p:nvPicPr>
                      <p:cNvPr id="0" name="图片 3086"/>
                      <p:cNvPicPr/>
                      <p:nvPr/>
                    </p:nvPicPr>
                    <p:blipFill>
                      <a:blip r:embed="rId4"/>
                      <a:stretch>
                        <a:fillRect/>
                      </a:stretch>
                    </p:blipFill>
                    <p:spPr>
                      <a:xfrm>
                        <a:off x="2011680" y="2564765"/>
                        <a:ext cx="1487170" cy="612775"/>
                      </a:xfrm>
                      <a:prstGeom prst="rect">
                        <a:avLst/>
                      </a:prstGeom>
                      <a:solidFill>
                        <a:schemeClr val="bg1"/>
                      </a:solidFill>
                      <a:ln w="38100">
                        <a:noFill/>
                        <a:miter/>
                      </a:ln>
                    </p:spPr>
                  </p:pic>
                </p:oleObj>
              </mc:Fallback>
            </mc:AlternateContent>
          </a:graphicData>
        </a:graphic>
      </p:graphicFrame>
      <p:sp>
        <p:nvSpPr>
          <p:cNvPr id="88071" name="文本框 88070"/>
          <p:cNvSpPr txBox="1"/>
          <p:nvPr/>
        </p:nvSpPr>
        <p:spPr>
          <a:xfrm>
            <a:off x="3406140" y="2642235"/>
            <a:ext cx="4793615" cy="645160"/>
          </a:xfrm>
          <a:prstGeom prst="rect">
            <a:avLst/>
          </a:prstGeom>
          <a:noFill/>
          <a:ln w="9525">
            <a:noFill/>
          </a:ln>
        </p:spPr>
        <p:txBody>
          <a:bodyPr wrap="square">
            <a:spAutoFit/>
          </a:bodyPr>
          <a:lstStyle/>
          <a:p>
            <a:pPr>
              <a:spcBef>
                <a:spcPct val="5000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en-US" altLang="zh-CN" b="0" i="1">
                <a:solidFill>
                  <a:schemeClr val="tx1"/>
                </a:solidFill>
                <a:latin typeface="黑体" panose="02010609060101010101" pitchFamily="49" charset="-122"/>
                <a:ea typeface="黑体" panose="02010609060101010101" pitchFamily="49" charset="-122"/>
                <a:cs typeface="黑体" panose="02010609060101010101" pitchFamily="49" charset="-122"/>
              </a:rPr>
              <a:t>k</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=0，1，2，……）</a:t>
            </a:r>
            <a:r>
              <a:rPr lang="en-US" altLang="zh-CN" sz="2700">
                <a:solidFill>
                  <a:schemeClr val="tx1"/>
                </a:solidFill>
                <a:latin typeface="Times New Roman" panose="02020603050405020304" pitchFamily="18" charset="0"/>
              </a:rPr>
              <a:t> </a:t>
            </a:r>
            <a:endParaRPr lang="zh-CN" altLang="en-US" sz="2700">
              <a:solidFill>
                <a:schemeClr val="tx1"/>
              </a:solidFill>
              <a:latin typeface="Times New Roman" panose="02020603050405020304" pitchFamily="18" charset="0"/>
            </a:endParaRPr>
          </a:p>
        </p:txBody>
      </p:sp>
      <p:graphicFrame>
        <p:nvGraphicFramePr>
          <p:cNvPr id="88072" name="对象 88071"/>
          <p:cNvGraphicFramePr/>
          <p:nvPr/>
        </p:nvGraphicFramePr>
        <p:xfrm>
          <a:off x="2034801" y="3354133"/>
          <a:ext cx="1371840" cy="597798"/>
        </p:xfrm>
        <a:graphic>
          <a:graphicData uri="http://schemas.openxmlformats.org/presentationml/2006/ole">
            <mc:AlternateContent xmlns:mc="http://schemas.openxmlformats.org/markup-compatibility/2006">
              <mc:Choice xmlns:v="urn:schemas-microsoft-com:vml" Requires="v">
                <p:oleObj spid="_x0000_s4102" name="" r:id="rId5" imgW="494665" imgH="215900" progId="Equation.3">
                  <p:embed/>
                </p:oleObj>
              </mc:Choice>
              <mc:Fallback>
                <p:oleObj name="" r:id="rId5" imgW="494665" imgH="215900" progId="Equation.3">
                  <p:embed/>
                  <p:pic>
                    <p:nvPicPr>
                      <p:cNvPr id="0" name="图片 3087"/>
                      <p:cNvPicPr/>
                      <p:nvPr/>
                    </p:nvPicPr>
                    <p:blipFill>
                      <a:blip r:embed="rId6"/>
                      <a:stretch>
                        <a:fillRect/>
                      </a:stretch>
                    </p:blipFill>
                    <p:spPr>
                      <a:xfrm>
                        <a:off x="2034801" y="3354133"/>
                        <a:ext cx="1371840" cy="597798"/>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8069"/>
                                        </p:tgtEl>
                                        <p:attrNameLst>
                                          <p:attrName>style.visibility</p:attrName>
                                        </p:attrNameLst>
                                      </p:cBhvr>
                                      <p:to>
                                        <p:strVal val="visible"/>
                                      </p:to>
                                    </p:set>
                                    <p:anim calcmode="lin" valueType="num">
                                      <p:cBhvr additive="base">
                                        <p:cTn id="7" dur="500" fill="hold"/>
                                        <p:tgtEl>
                                          <p:spTgt spid="88069"/>
                                        </p:tgtEl>
                                        <p:attrNameLst>
                                          <p:attrName>ppt_x</p:attrName>
                                        </p:attrNameLst>
                                      </p:cBhvr>
                                      <p:tavLst>
                                        <p:tav tm="0">
                                          <p:val>
                                            <p:strVal val="#ppt_x"/>
                                          </p:val>
                                        </p:tav>
                                        <p:tav tm="100000">
                                          <p:val>
                                            <p:strVal val="#ppt_x"/>
                                          </p:val>
                                        </p:tav>
                                      </p:tavLst>
                                    </p:anim>
                                    <p:anim calcmode="lin" valueType="num">
                                      <p:cBhvr additive="base">
                                        <p:cTn id="8" dur="500" fill="hold"/>
                                        <p:tgtEl>
                                          <p:spTgt spid="8806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8070"/>
                                        </p:tgtEl>
                                        <p:attrNameLst>
                                          <p:attrName>style.visibility</p:attrName>
                                        </p:attrNameLst>
                                      </p:cBhvr>
                                      <p:to>
                                        <p:strVal val="visible"/>
                                      </p:to>
                                    </p:set>
                                    <p:anim calcmode="lin" valueType="num">
                                      <p:cBhvr additive="base">
                                        <p:cTn id="13" dur="500" fill="hold"/>
                                        <p:tgtEl>
                                          <p:spTgt spid="88070"/>
                                        </p:tgtEl>
                                        <p:attrNameLst>
                                          <p:attrName>ppt_x</p:attrName>
                                        </p:attrNameLst>
                                      </p:cBhvr>
                                      <p:tavLst>
                                        <p:tav tm="0">
                                          <p:val>
                                            <p:strVal val="#ppt_x"/>
                                          </p:val>
                                        </p:tav>
                                        <p:tav tm="100000">
                                          <p:val>
                                            <p:strVal val="#ppt_x"/>
                                          </p:val>
                                        </p:tav>
                                      </p:tavLst>
                                    </p:anim>
                                    <p:anim calcmode="lin" valueType="num">
                                      <p:cBhvr additive="base">
                                        <p:cTn id="14" dur="500" fill="hold"/>
                                        <p:tgtEl>
                                          <p:spTgt spid="8807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8071"/>
                                        </p:tgtEl>
                                        <p:attrNameLst>
                                          <p:attrName>style.visibility</p:attrName>
                                        </p:attrNameLst>
                                      </p:cBhvr>
                                      <p:to>
                                        <p:strVal val="visible"/>
                                      </p:to>
                                    </p:set>
                                    <p:anim calcmode="lin" valueType="num">
                                      <p:cBhvr additive="base">
                                        <p:cTn id="19" dur="500" fill="hold"/>
                                        <p:tgtEl>
                                          <p:spTgt spid="88071"/>
                                        </p:tgtEl>
                                        <p:attrNameLst>
                                          <p:attrName>ppt_x</p:attrName>
                                        </p:attrNameLst>
                                      </p:cBhvr>
                                      <p:tavLst>
                                        <p:tav tm="0">
                                          <p:val>
                                            <p:strVal val="#ppt_x"/>
                                          </p:val>
                                        </p:tav>
                                        <p:tav tm="100000">
                                          <p:val>
                                            <p:strVal val="#ppt_x"/>
                                          </p:val>
                                        </p:tav>
                                      </p:tavLst>
                                    </p:anim>
                                    <p:anim calcmode="lin" valueType="num">
                                      <p:cBhvr additive="base">
                                        <p:cTn id="20" dur="500" fill="hold"/>
                                        <p:tgtEl>
                                          <p:spTgt spid="8807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8072"/>
                                        </p:tgtEl>
                                        <p:attrNameLst>
                                          <p:attrName>style.visibility</p:attrName>
                                        </p:attrNameLst>
                                      </p:cBhvr>
                                      <p:to>
                                        <p:strVal val="visible"/>
                                      </p:to>
                                    </p:set>
                                    <p:anim calcmode="lin" valueType="num">
                                      <p:cBhvr additive="base">
                                        <p:cTn id="25" dur="500" fill="hold"/>
                                        <p:tgtEl>
                                          <p:spTgt spid="88072"/>
                                        </p:tgtEl>
                                        <p:attrNameLst>
                                          <p:attrName>ppt_x</p:attrName>
                                        </p:attrNameLst>
                                      </p:cBhvr>
                                      <p:tavLst>
                                        <p:tav tm="0">
                                          <p:val>
                                            <p:strVal val="#ppt_x"/>
                                          </p:val>
                                        </p:tav>
                                        <p:tav tm="100000">
                                          <p:val>
                                            <p:strVal val="#ppt_x"/>
                                          </p:val>
                                        </p:tav>
                                      </p:tavLst>
                                    </p:anim>
                                    <p:anim calcmode="lin" valueType="num">
                                      <p:cBhvr additive="base">
                                        <p:cTn id="26" dur="500" fill="hold"/>
                                        <p:tgtEl>
                                          <p:spTgt spid="8807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1"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3010" name="文本框 43009"/>
          <p:cNvSpPr txBox="1"/>
          <p:nvPr/>
        </p:nvSpPr>
        <p:spPr>
          <a:xfrm>
            <a:off x="908050" y="375285"/>
            <a:ext cx="263525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5 象转</a:t>
            </a:r>
            <a:r>
              <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3011" name="文本框 43010"/>
          <p:cNvSpPr txBox="1"/>
          <p:nvPr/>
        </p:nvSpPr>
        <p:spPr>
          <a:xfrm>
            <a:off x="1218565" y="1273175"/>
            <a:ext cx="6707505" cy="341503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象转：先将分子绕某轴旋转角度后，再凭借垂直于该轴的平面进行反映后能够产生分子等价图形的对称操作。</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3013" name="矩形 43012"/>
          <p:cNvSpPr/>
          <p:nvPr/>
        </p:nvSpPr>
        <p:spPr>
          <a:xfrm>
            <a:off x="4464825" y="2472170"/>
            <a:ext cx="6859200" cy="0"/>
          </a:xfrm>
          <a:prstGeom prst="rect">
            <a:avLst/>
          </a:prstGeom>
          <a:noFill/>
          <a:ln w="9525">
            <a:noFill/>
          </a:ln>
        </p:spPr>
        <p:txBody>
          <a:bodyPr/>
          <a:lstStyle/>
          <a:p>
            <a:endParaRPr lang="zh-CN" altLang="en-US" sz="2700"/>
          </a:p>
        </p:txBody>
      </p:sp>
      <p:graphicFrame>
        <p:nvGraphicFramePr>
          <p:cNvPr id="43012" name="对象 43011"/>
          <p:cNvGraphicFramePr/>
          <p:nvPr/>
        </p:nvGraphicFramePr>
        <p:xfrm>
          <a:off x="7824130" y="1501677"/>
          <a:ext cx="628760" cy="588272"/>
        </p:xfrm>
        <a:graphic>
          <a:graphicData uri="http://schemas.openxmlformats.org/presentationml/2006/ole">
            <mc:AlternateContent xmlns:mc="http://schemas.openxmlformats.org/markup-compatibility/2006">
              <mc:Choice xmlns:v="urn:schemas-microsoft-com:vml" Requires="v">
                <p:oleObj spid="_x0000_s5123" name="" r:id="rId1" imgW="330200" imgH="304800" progId="Equation.3">
                  <p:embed/>
                </p:oleObj>
              </mc:Choice>
              <mc:Fallback>
                <p:oleObj name="" r:id="rId1" imgW="330200" imgH="304800" progId="Equation.3">
                  <p:embed/>
                  <p:pic>
                    <p:nvPicPr>
                      <p:cNvPr id="0" name="图片 3088"/>
                      <p:cNvPicPr/>
                      <p:nvPr/>
                    </p:nvPicPr>
                    <p:blipFill>
                      <a:blip r:embed="rId2"/>
                      <a:stretch>
                        <a:fillRect/>
                      </a:stretch>
                    </p:blipFill>
                    <p:spPr>
                      <a:xfrm>
                        <a:off x="7824130" y="1501677"/>
                        <a:ext cx="628760" cy="588272"/>
                      </a:xfrm>
                      <a:prstGeom prst="rect">
                        <a:avLst/>
                      </a:prstGeom>
                      <a:solidFill>
                        <a:schemeClr val="bg1"/>
                      </a:solidFill>
                      <a:ln w="38100">
                        <a:noFill/>
                        <a:miter/>
                      </a:ln>
                    </p:spPr>
                  </p:pic>
                </p:oleObj>
              </mc:Fallback>
            </mc:AlternateContent>
          </a:graphicData>
        </a:graphic>
      </p:graphicFrame>
      <p:sp>
        <p:nvSpPr>
          <p:cNvPr id="43015" name="矩形 43014"/>
          <p:cNvSpPr/>
          <p:nvPr/>
        </p:nvSpPr>
        <p:spPr>
          <a:xfrm>
            <a:off x="4500550" y="2475743"/>
            <a:ext cx="6859200" cy="0"/>
          </a:xfrm>
          <a:prstGeom prst="rect">
            <a:avLst/>
          </a:prstGeom>
          <a:noFill/>
          <a:ln w="9525">
            <a:noFill/>
          </a:ln>
        </p:spPr>
        <p:txBody>
          <a:bodyPr/>
          <a:lstStyle/>
          <a:p>
            <a:endParaRPr lang="zh-CN" altLang="en-US" sz="2700"/>
          </a:p>
        </p:txBody>
      </p:sp>
      <p:graphicFrame>
        <p:nvGraphicFramePr>
          <p:cNvPr id="43014" name="对象 43013"/>
          <p:cNvGraphicFramePr/>
          <p:nvPr/>
        </p:nvGraphicFramePr>
        <p:xfrm>
          <a:off x="2677160" y="375285"/>
          <a:ext cx="741680" cy="610235"/>
        </p:xfrm>
        <a:graphic>
          <a:graphicData uri="http://schemas.openxmlformats.org/presentationml/2006/ole">
            <mc:AlternateContent xmlns:mc="http://schemas.openxmlformats.org/markup-compatibility/2006">
              <mc:Choice xmlns:v="urn:schemas-microsoft-com:vml" Requires="v">
                <p:oleObj spid="_x0000_s5124" name="" r:id="rId3" imgW="190500" imgH="254000" progId="Equation.3">
                  <p:embed/>
                </p:oleObj>
              </mc:Choice>
              <mc:Fallback>
                <p:oleObj name="" r:id="rId3" imgW="190500" imgH="254000" progId="Equation.3">
                  <p:embed/>
                  <p:pic>
                    <p:nvPicPr>
                      <p:cNvPr id="0" name="图片 3089"/>
                      <p:cNvPicPr/>
                      <p:nvPr/>
                    </p:nvPicPr>
                    <p:blipFill>
                      <a:blip r:embed="rId4"/>
                      <a:stretch>
                        <a:fillRect/>
                      </a:stretch>
                    </p:blipFill>
                    <p:spPr>
                      <a:xfrm>
                        <a:off x="2677160" y="375285"/>
                        <a:ext cx="741680" cy="610235"/>
                      </a:xfrm>
                      <a:prstGeom prst="rect">
                        <a:avLst/>
                      </a:prstGeom>
                      <a:solidFill>
                        <a:schemeClr val="bg1"/>
                      </a:solidFill>
                      <a:ln w="38100">
                        <a:noFill/>
                        <a:miter/>
                      </a:ln>
                    </p:spPr>
                  </p:pic>
                </p:oleObj>
              </mc:Fallback>
            </mc:AlternateContent>
          </a:graphicData>
        </a:graphic>
      </p:graphicFrame>
      <p:sp>
        <p:nvSpPr>
          <p:cNvPr id="43018" name="文本框 43017"/>
          <p:cNvSpPr txBox="1"/>
          <p:nvPr/>
        </p:nvSpPr>
        <p:spPr>
          <a:xfrm>
            <a:off x="3543300" y="375285"/>
            <a:ext cx="535051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旋转和反映的复合操作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3020" name="矩形 43019"/>
          <p:cNvSpPr/>
          <p:nvPr/>
        </p:nvSpPr>
        <p:spPr>
          <a:xfrm>
            <a:off x="4129010" y="2475743"/>
            <a:ext cx="6859200" cy="0"/>
          </a:xfrm>
          <a:prstGeom prst="rect">
            <a:avLst/>
          </a:prstGeom>
          <a:noFill/>
          <a:ln w="9525">
            <a:noFill/>
          </a:ln>
        </p:spPr>
        <p:txBody>
          <a:bodyPr/>
          <a:lstStyle/>
          <a:p>
            <a:endParaRPr lang="zh-CN" altLang="en-US" sz="27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3018"/>
                                        </p:tgtEl>
                                        <p:attrNameLst>
                                          <p:attrName>style.visibility</p:attrName>
                                        </p:attrNameLst>
                                      </p:cBhvr>
                                      <p:to>
                                        <p:strVal val="visible"/>
                                      </p:to>
                                    </p:set>
                                    <p:anim calcmode="lin" valueType="num">
                                      <p:cBhvr additive="base">
                                        <p:cTn id="7" dur="500" fill="hold"/>
                                        <p:tgtEl>
                                          <p:spTgt spid="43018"/>
                                        </p:tgtEl>
                                        <p:attrNameLst>
                                          <p:attrName>ppt_x</p:attrName>
                                        </p:attrNameLst>
                                      </p:cBhvr>
                                      <p:tavLst>
                                        <p:tav tm="0">
                                          <p:val>
                                            <p:strVal val="#ppt_x"/>
                                          </p:val>
                                        </p:tav>
                                        <p:tav tm="100000">
                                          <p:val>
                                            <p:strVal val="#ppt_x"/>
                                          </p:val>
                                        </p:tav>
                                      </p:tavLst>
                                    </p:anim>
                                    <p:anim calcmode="lin" valueType="num">
                                      <p:cBhvr additive="base">
                                        <p:cTn id="8" dur="500" fill="hold"/>
                                        <p:tgtEl>
                                          <p:spTgt spid="430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3014"/>
                                        </p:tgtEl>
                                        <p:attrNameLst>
                                          <p:attrName>style.visibility</p:attrName>
                                        </p:attrNameLst>
                                      </p:cBhvr>
                                      <p:to>
                                        <p:strVal val="visible"/>
                                      </p:to>
                                    </p:set>
                                    <p:anim calcmode="lin" valueType="num">
                                      <p:cBhvr additive="base">
                                        <p:cTn id="13" dur="500" fill="hold"/>
                                        <p:tgtEl>
                                          <p:spTgt spid="43014"/>
                                        </p:tgtEl>
                                        <p:attrNameLst>
                                          <p:attrName>ppt_x</p:attrName>
                                        </p:attrNameLst>
                                      </p:cBhvr>
                                      <p:tavLst>
                                        <p:tav tm="0">
                                          <p:val>
                                            <p:strVal val="#ppt_x"/>
                                          </p:val>
                                        </p:tav>
                                        <p:tav tm="100000">
                                          <p:val>
                                            <p:strVal val="#ppt_x"/>
                                          </p:val>
                                        </p:tav>
                                      </p:tavLst>
                                    </p:anim>
                                    <p:anim calcmode="lin" valueType="num">
                                      <p:cBhvr additive="base">
                                        <p:cTn id="14" dur="500" fill="hold"/>
                                        <p:tgtEl>
                                          <p:spTgt spid="430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3011"/>
                                        </p:tgtEl>
                                        <p:attrNameLst>
                                          <p:attrName>style.visibility</p:attrName>
                                        </p:attrNameLst>
                                      </p:cBhvr>
                                      <p:to>
                                        <p:strVal val="visible"/>
                                      </p:to>
                                    </p:set>
                                    <p:anim calcmode="lin" valueType="num">
                                      <p:cBhvr additive="base">
                                        <p:cTn id="19" dur="500" fill="hold"/>
                                        <p:tgtEl>
                                          <p:spTgt spid="43011"/>
                                        </p:tgtEl>
                                        <p:attrNameLst>
                                          <p:attrName>ppt_x</p:attrName>
                                        </p:attrNameLst>
                                      </p:cBhvr>
                                      <p:tavLst>
                                        <p:tav tm="0">
                                          <p:val>
                                            <p:strVal val="#ppt_x"/>
                                          </p:val>
                                        </p:tav>
                                        <p:tav tm="100000">
                                          <p:val>
                                            <p:strVal val="#ppt_x"/>
                                          </p:val>
                                        </p:tav>
                                      </p:tavLst>
                                    </p:anim>
                                    <p:anim calcmode="lin" valueType="num">
                                      <p:cBhvr additive="base">
                                        <p:cTn id="20" dur="500" fill="hold"/>
                                        <p:tgtEl>
                                          <p:spTgt spid="430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3012"/>
                                        </p:tgtEl>
                                        <p:attrNameLst>
                                          <p:attrName>style.visibility</p:attrName>
                                        </p:attrNameLst>
                                      </p:cBhvr>
                                      <p:to>
                                        <p:strVal val="visible"/>
                                      </p:to>
                                    </p:set>
                                    <p:anim calcmode="lin" valueType="num">
                                      <p:cBhvr additive="base">
                                        <p:cTn id="25" dur="500" fill="hold"/>
                                        <p:tgtEl>
                                          <p:spTgt spid="43012"/>
                                        </p:tgtEl>
                                        <p:attrNameLst>
                                          <p:attrName>ppt_x</p:attrName>
                                        </p:attrNameLst>
                                      </p:cBhvr>
                                      <p:tavLst>
                                        <p:tav tm="0">
                                          <p:val>
                                            <p:strVal val="#ppt_x"/>
                                          </p:val>
                                        </p:tav>
                                        <p:tav tm="100000">
                                          <p:val>
                                            <p:strVal val="#ppt_x"/>
                                          </p:val>
                                        </p:tav>
                                      </p:tavLst>
                                    </p:anim>
                                    <p:anim calcmode="lin" valueType="num">
                                      <p:cBhvr additive="base">
                                        <p:cTn id="26" dur="500" fill="hold"/>
                                        <p:tgtEl>
                                          <p:spTgt spid="430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p:bldP spid="4301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文本框 72710"/>
          <p:cNvSpPr txBox="1">
            <a:spLocks noChangeArrowheads="1"/>
          </p:cNvSpPr>
          <p:nvPr/>
        </p:nvSpPr>
        <p:spPr bwMode="auto">
          <a:xfrm>
            <a:off x="463550" y="622300"/>
            <a:ext cx="6108700"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sz="4000" b="0" smtClean="0">
                <a:solidFill>
                  <a:srgbClr val="FF0000"/>
                </a:solidFill>
                <a:latin typeface="黑体" panose="02010609060101010101" pitchFamily="49" charset="-122"/>
                <a:ea typeface="黑体" panose="02010609060101010101" pitchFamily="49" charset="-122"/>
              </a:rPr>
              <a:t>一 对称操作和对称元素</a:t>
            </a:r>
            <a:r>
              <a:rPr lang="zh-CN" altLang="en-US" sz="4000" b="0" smtClean="0">
                <a:solidFill>
                  <a:srgbClr val="000000"/>
                </a:solidFill>
                <a:latin typeface="黑体" panose="02010609060101010101" pitchFamily="49" charset="-122"/>
                <a:ea typeface="黑体" panose="02010609060101010101" pitchFamily="49" charset="-122"/>
              </a:rPr>
              <a:t> </a:t>
            </a:r>
            <a:endParaRPr lang="zh-CN" altLang="en-US" sz="4000" b="0" smtClean="0">
              <a:solidFill>
                <a:srgbClr val="000000"/>
              </a:solidFill>
              <a:latin typeface="黑体" panose="02010609060101010101" pitchFamily="49" charset="-122"/>
              <a:ea typeface="黑体" panose="02010609060101010101" pitchFamily="49" charset="-122"/>
            </a:endParaRPr>
          </a:p>
        </p:txBody>
      </p:sp>
      <p:sp>
        <p:nvSpPr>
          <p:cNvPr id="6146" name="文本框 1"/>
          <p:cNvSpPr txBox="1">
            <a:spLocks noChangeArrowheads="1"/>
          </p:cNvSpPr>
          <p:nvPr/>
        </p:nvSpPr>
        <p:spPr bwMode="auto">
          <a:xfrm>
            <a:off x="1247775" y="1694815"/>
            <a:ext cx="697166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对称元素：进行对称操作所凭借的几何要素（点、线、面等) 。 </a:t>
            </a:r>
            <a:endParaRPr lang="zh-CN" altLang="en-US" b="0" smtClean="0">
              <a:solidFill>
                <a:srgbClr val="00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93188" name="图片 93187" descr="c3-1"/>
          <p:cNvPicPr>
            <a:picLocks noChangeAspect="1"/>
          </p:cNvPicPr>
          <p:nvPr/>
        </p:nvPicPr>
        <p:blipFill>
          <a:blip r:embed="rId1"/>
          <a:srcRect b="58446"/>
          <a:stretch>
            <a:fillRect/>
          </a:stretch>
        </p:blipFill>
        <p:spPr>
          <a:xfrm>
            <a:off x="1979556" y="573982"/>
            <a:ext cx="5022935" cy="4136955"/>
          </a:xfrm>
          <a:prstGeom prst="rect">
            <a:avLst/>
          </a:prstGeom>
          <a:noFill/>
          <a:ln w="9525">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4692" name="图片 114691" descr="甲烷"/>
          <p:cNvPicPr>
            <a:picLocks noChangeAspect="1"/>
          </p:cNvPicPr>
          <p:nvPr/>
        </p:nvPicPr>
        <p:blipFill>
          <a:blip r:embed="rId1"/>
          <a:stretch>
            <a:fillRect/>
          </a:stretch>
        </p:blipFill>
        <p:spPr>
          <a:xfrm>
            <a:off x="2411828" y="573982"/>
            <a:ext cx="3697538" cy="4021444"/>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86020" name="图片 86019" descr="c3-1"/>
          <p:cNvPicPr>
            <a:picLocks noChangeAspect="1"/>
          </p:cNvPicPr>
          <p:nvPr/>
        </p:nvPicPr>
        <p:blipFill>
          <a:blip r:embed="rId1"/>
          <a:srcRect b="6442"/>
          <a:stretch>
            <a:fillRect/>
          </a:stretch>
        </p:blipFill>
        <p:spPr>
          <a:xfrm>
            <a:off x="2627370" y="573982"/>
            <a:ext cx="3778514" cy="4159581"/>
          </a:xfrm>
          <a:prstGeom prst="rect">
            <a:avLst/>
          </a:prstGeom>
          <a:noFill/>
          <a:ln w="9525">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0116" name="文本框 90115"/>
          <p:cNvSpPr txBox="1"/>
          <p:nvPr/>
        </p:nvSpPr>
        <p:spPr>
          <a:xfrm>
            <a:off x="1493520" y="447675"/>
            <a:ext cx="652335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象转轴：进行象转所凭借的对称轴。</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90117" name="对象 90116"/>
          <p:cNvGraphicFramePr/>
          <p:nvPr/>
        </p:nvGraphicFramePr>
        <p:xfrm>
          <a:off x="2760118" y="1578665"/>
          <a:ext cx="476333" cy="571600"/>
        </p:xfrm>
        <a:graphic>
          <a:graphicData uri="http://schemas.openxmlformats.org/presentationml/2006/ole">
            <mc:AlternateContent xmlns:mc="http://schemas.openxmlformats.org/markup-compatibility/2006">
              <mc:Choice xmlns:v="urn:schemas-microsoft-com:vml" Requires="v">
                <p:oleObj spid="_x0000_s6148" name="" r:id="rId1" imgW="190500" imgH="228600" progId="Equation.3">
                  <p:embed/>
                </p:oleObj>
              </mc:Choice>
              <mc:Fallback>
                <p:oleObj name="" r:id="rId1" imgW="190500" imgH="228600" progId="Equation.3">
                  <p:embed/>
                  <p:pic>
                    <p:nvPicPr>
                      <p:cNvPr id="0" name="图片 3090"/>
                      <p:cNvPicPr/>
                      <p:nvPr/>
                    </p:nvPicPr>
                    <p:blipFill>
                      <a:blip r:embed="rId2"/>
                      <a:stretch>
                        <a:fillRect/>
                      </a:stretch>
                    </p:blipFill>
                    <p:spPr>
                      <a:xfrm>
                        <a:off x="2760118" y="1578665"/>
                        <a:ext cx="476333" cy="571600"/>
                      </a:xfrm>
                      <a:prstGeom prst="rect">
                        <a:avLst/>
                      </a:prstGeom>
                      <a:solidFill>
                        <a:schemeClr val="bg1"/>
                      </a:solidFill>
                      <a:ln w="38100">
                        <a:noFill/>
                        <a:miter/>
                      </a:ln>
                    </p:spPr>
                  </p:pic>
                </p:oleObj>
              </mc:Fallback>
            </mc:AlternateContent>
          </a:graphicData>
        </a:graphic>
      </p:graphicFrame>
      <p:graphicFrame>
        <p:nvGraphicFramePr>
          <p:cNvPr id="90118" name="对象 90117"/>
          <p:cNvGraphicFramePr/>
          <p:nvPr/>
        </p:nvGraphicFramePr>
        <p:xfrm>
          <a:off x="1493280" y="2301633"/>
          <a:ext cx="2858000" cy="622806"/>
        </p:xfrm>
        <a:graphic>
          <a:graphicData uri="http://schemas.openxmlformats.org/presentationml/2006/ole">
            <mc:AlternateContent xmlns:mc="http://schemas.openxmlformats.org/markup-compatibility/2006">
              <mc:Choice xmlns:v="urn:schemas-microsoft-com:vml" Requires="v">
                <p:oleObj spid="_x0000_s6149" name="" r:id="rId3" imgW="1180465" imgH="254000" progId="Equation.3">
                  <p:embed/>
                </p:oleObj>
              </mc:Choice>
              <mc:Fallback>
                <p:oleObj name="" r:id="rId3" imgW="1180465" imgH="254000" progId="Equation.3">
                  <p:embed/>
                  <p:pic>
                    <p:nvPicPr>
                      <p:cNvPr id="0" name="图片 3091"/>
                      <p:cNvPicPr/>
                      <p:nvPr/>
                    </p:nvPicPr>
                    <p:blipFill>
                      <a:blip r:embed="rId4"/>
                      <a:stretch>
                        <a:fillRect/>
                      </a:stretch>
                    </p:blipFill>
                    <p:spPr>
                      <a:xfrm>
                        <a:off x="1493280" y="2301633"/>
                        <a:ext cx="2858000" cy="622806"/>
                      </a:xfrm>
                      <a:prstGeom prst="rect">
                        <a:avLst/>
                      </a:prstGeom>
                      <a:solidFill>
                        <a:schemeClr val="bg1"/>
                      </a:solidFill>
                      <a:ln w="38100">
                        <a:noFill/>
                        <a:miter/>
                      </a:ln>
                    </p:spPr>
                  </p:pic>
                </p:oleObj>
              </mc:Fallback>
            </mc:AlternateContent>
          </a:graphicData>
        </a:graphic>
      </p:graphicFrame>
      <p:graphicFrame>
        <p:nvGraphicFramePr>
          <p:cNvPr id="90119" name="对象 90118"/>
          <p:cNvGraphicFramePr/>
          <p:nvPr/>
        </p:nvGraphicFramePr>
        <p:xfrm>
          <a:off x="1493280" y="3356567"/>
          <a:ext cx="6157799" cy="759752"/>
        </p:xfrm>
        <a:graphic>
          <a:graphicData uri="http://schemas.openxmlformats.org/presentationml/2006/ole">
            <mc:AlternateContent xmlns:mc="http://schemas.openxmlformats.org/markup-compatibility/2006">
              <mc:Choice xmlns:v="urn:schemas-microsoft-com:vml" Requires="v">
                <p:oleObj spid="_x0000_s6150" name="" r:id="rId5" imgW="2082800" imgH="254000" progId="Equation.3">
                  <p:embed/>
                </p:oleObj>
              </mc:Choice>
              <mc:Fallback>
                <p:oleObj name="" r:id="rId5" imgW="2082800" imgH="254000" progId="Equation.3">
                  <p:embed/>
                  <p:pic>
                    <p:nvPicPr>
                      <p:cNvPr id="0" name="图片 3092"/>
                      <p:cNvPicPr/>
                      <p:nvPr/>
                    </p:nvPicPr>
                    <p:blipFill>
                      <a:blip r:embed="rId6"/>
                      <a:stretch>
                        <a:fillRect/>
                      </a:stretch>
                    </p:blipFill>
                    <p:spPr>
                      <a:xfrm>
                        <a:off x="1493280" y="3356567"/>
                        <a:ext cx="6157799" cy="759752"/>
                      </a:xfrm>
                      <a:prstGeom prst="rect">
                        <a:avLst/>
                      </a:prstGeom>
                      <a:solidFill>
                        <a:schemeClr val="bg1"/>
                      </a:solidFill>
                      <a:ln w="38100">
                        <a:noFill/>
                        <a:miter/>
                      </a:ln>
                    </p:spPr>
                  </p:pic>
                </p:oleObj>
              </mc:Fallback>
            </mc:AlternateContent>
          </a:graphicData>
        </a:graphic>
      </p:graphicFrame>
      <p:sp>
        <p:nvSpPr>
          <p:cNvPr id="90120" name="文本框 90119"/>
          <p:cNvSpPr txBox="1"/>
          <p:nvPr/>
        </p:nvSpPr>
        <p:spPr>
          <a:xfrm>
            <a:off x="4572000" y="2301875"/>
            <a:ext cx="390271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偶次象转轴才独立</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0117"/>
                                        </p:tgtEl>
                                        <p:attrNameLst>
                                          <p:attrName>style.visibility</p:attrName>
                                        </p:attrNameLst>
                                      </p:cBhvr>
                                      <p:to>
                                        <p:strVal val="visible"/>
                                      </p:to>
                                    </p:set>
                                    <p:anim calcmode="lin" valueType="num">
                                      <p:cBhvr additive="base">
                                        <p:cTn id="7" dur="500" fill="hold"/>
                                        <p:tgtEl>
                                          <p:spTgt spid="90117"/>
                                        </p:tgtEl>
                                        <p:attrNameLst>
                                          <p:attrName>ppt_x</p:attrName>
                                        </p:attrNameLst>
                                      </p:cBhvr>
                                      <p:tavLst>
                                        <p:tav tm="0">
                                          <p:val>
                                            <p:strVal val="#ppt_x"/>
                                          </p:val>
                                        </p:tav>
                                        <p:tav tm="100000">
                                          <p:val>
                                            <p:strVal val="#ppt_x"/>
                                          </p:val>
                                        </p:tav>
                                      </p:tavLst>
                                    </p:anim>
                                    <p:anim calcmode="lin" valueType="num">
                                      <p:cBhvr additive="base">
                                        <p:cTn id="8" dur="500" fill="hold"/>
                                        <p:tgtEl>
                                          <p:spTgt spid="901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0118"/>
                                        </p:tgtEl>
                                        <p:attrNameLst>
                                          <p:attrName>style.visibility</p:attrName>
                                        </p:attrNameLst>
                                      </p:cBhvr>
                                      <p:to>
                                        <p:strVal val="visible"/>
                                      </p:to>
                                    </p:set>
                                    <p:anim calcmode="lin" valueType="num">
                                      <p:cBhvr additive="base">
                                        <p:cTn id="13" dur="500" fill="hold"/>
                                        <p:tgtEl>
                                          <p:spTgt spid="90118"/>
                                        </p:tgtEl>
                                        <p:attrNameLst>
                                          <p:attrName>ppt_x</p:attrName>
                                        </p:attrNameLst>
                                      </p:cBhvr>
                                      <p:tavLst>
                                        <p:tav tm="0">
                                          <p:val>
                                            <p:strVal val="#ppt_x"/>
                                          </p:val>
                                        </p:tav>
                                        <p:tav tm="100000">
                                          <p:val>
                                            <p:strVal val="#ppt_x"/>
                                          </p:val>
                                        </p:tav>
                                      </p:tavLst>
                                    </p:anim>
                                    <p:anim calcmode="lin" valueType="num">
                                      <p:cBhvr additive="base">
                                        <p:cTn id="14" dur="500" fill="hold"/>
                                        <p:tgtEl>
                                          <p:spTgt spid="901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0119"/>
                                        </p:tgtEl>
                                        <p:attrNameLst>
                                          <p:attrName>style.visibility</p:attrName>
                                        </p:attrNameLst>
                                      </p:cBhvr>
                                      <p:to>
                                        <p:strVal val="visible"/>
                                      </p:to>
                                    </p:set>
                                    <p:anim calcmode="lin" valueType="num">
                                      <p:cBhvr additive="base">
                                        <p:cTn id="19" dur="500" fill="hold"/>
                                        <p:tgtEl>
                                          <p:spTgt spid="90119"/>
                                        </p:tgtEl>
                                        <p:attrNameLst>
                                          <p:attrName>ppt_x</p:attrName>
                                        </p:attrNameLst>
                                      </p:cBhvr>
                                      <p:tavLst>
                                        <p:tav tm="0">
                                          <p:val>
                                            <p:strVal val="#ppt_x"/>
                                          </p:val>
                                        </p:tav>
                                        <p:tav tm="100000">
                                          <p:val>
                                            <p:strVal val="#ppt_x"/>
                                          </p:val>
                                        </p:tav>
                                      </p:tavLst>
                                    </p:anim>
                                    <p:anim calcmode="lin" valueType="num">
                                      <p:cBhvr additive="base">
                                        <p:cTn id="20" dur="500" fill="hold"/>
                                        <p:tgtEl>
                                          <p:spTgt spid="9011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0120"/>
                                        </p:tgtEl>
                                        <p:attrNameLst>
                                          <p:attrName>style.visibility</p:attrName>
                                        </p:attrNameLst>
                                      </p:cBhvr>
                                      <p:to>
                                        <p:strVal val="visible"/>
                                      </p:to>
                                    </p:set>
                                    <p:anim calcmode="lin" valueType="num">
                                      <p:cBhvr additive="base">
                                        <p:cTn id="25" dur="500" fill="hold"/>
                                        <p:tgtEl>
                                          <p:spTgt spid="90120"/>
                                        </p:tgtEl>
                                        <p:attrNameLst>
                                          <p:attrName>ppt_x</p:attrName>
                                        </p:attrNameLst>
                                      </p:cBhvr>
                                      <p:tavLst>
                                        <p:tav tm="0">
                                          <p:val>
                                            <p:strVal val="#ppt_x"/>
                                          </p:val>
                                        </p:tav>
                                        <p:tav tm="100000">
                                          <p:val>
                                            <p:strVal val="#ppt_x"/>
                                          </p:val>
                                        </p:tav>
                                      </p:tavLst>
                                    </p:anim>
                                    <p:anim calcmode="lin" valueType="num">
                                      <p:cBhvr additive="base">
                                        <p:cTn id="26" dur="500" fill="hold"/>
                                        <p:tgtEl>
                                          <p:spTgt spid="901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0"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91140" name="s4.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1493696" y="735935"/>
            <a:ext cx="6103020" cy="3634423"/>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1140"/>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91140"/>
                                        </p:tgtEl>
                                      </p:cBhvr>
                                    </p:cmd>
                                  </p:childTnLst>
                                </p:cTn>
                              </p:par>
                            </p:childTnLst>
                          </p:cTn>
                        </p:par>
                      </p:childTnLst>
                    </p:cTn>
                  </p:par>
                </p:childTnLst>
              </p:cTn>
              <p:nextCondLst>
                <p:cond evt="onClick" delay="0">
                  <p:tgtEl>
                    <p:spTgt spid="91140"/>
                  </p:tgtEl>
                </p:cond>
              </p:nextCondLst>
            </p:seq>
            <p:video>
              <p:cMediaNode>
                <p:cTn id="7" fill="hold" display="0">
                  <p:stCondLst>
                    <p:cond delay="indefinite"/>
                  </p:stCondLst>
                  <p:endCondLst>
                    <p:cond evt="onNext" delay="0">
                      <p:tgtEl>
                        <p:sldTgt/>
                      </p:tgtEl>
                    </p:cond>
                    <p:cond evt="onPrev" delay="0">
                      <p:tgtEl>
                        <p:sldTgt/>
                      </p:tgtEl>
                    </p:cond>
                  </p:endCondLst>
                </p:cTn>
                <p:tgtEl>
                  <p:spTgt spid="91140"/>
                </p:tgtEl>
              </p:cMediaNode>
            </p:vide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4035" name="矩形 44034"/>
          <p:cNvSpPr/>
          <p:nvPr/>
        </p:nvSpPr>
        <p:spPr>
          <a:xfrm>
            <a:off x="3307335" y="1614770"/>
            <a:ext cx="6859200" cy="0"/>
          </a:xfrm>
          <a:prstGeom prst="rect">
            <a:avLst/>
          </a:prstGeom>
          <a:noFill/>
          <a:ln w="9525">
            <a:noFill/>
          </a:ln>
        </p:spPr>
        <p:txBody>
          <a:bodyPr/>
          <a:lstStyle/>
          <a:p>
            <a:endParaRPr lang="zh-CN" altLang="en-US" sz="2700"/>
          </a:p>
        </p:txBody>
      </p:sp>
      <p:graphicFrame>
        <p:nvGraphicFramePr>
          <p:cNvPr id="44034" name="对象 44033"/>
          <p:cNvGraphicFramePr/>
          <p:nvPr/>
        </p:nvGraphicFramePr>
        <p:xfrm>
          <a:off x="2086731" y="573982"/>
          <a:ext cx="5030080" cy="3808285"/>
        </p:xfrm>
        <a:graphic>
          <a:graphicData uri="http://schemas.openxmlformats.org/presentationml/2006/ole">
            <mc:AlternateContent xmlns:mc="http://schemas.openxmlformats.org/markup-compatibility/2006">
              <mc:Choice xmlns:v="urn:schemas-microsoft-com:vml" Requires="v">
                <p:oleObj spid="_x0000_s7170" name="" r:id="rId1" imgW="5448300" imgH="4086225" progId="Paint.Picture">
                  <p:embed/>
                </p:oleObj>
              </mc:Choice>
              <mc:Fallback>
                <p:oleObj name="" r:id="rId1" imgW="5448300" imgH="4086225" progId="Paint.Picture">
                  <p:embed/>
                  <p:pic>
                    <p:nvPicPr>
                      <p:cNvPr id="0" name="图片 3093"/>
                      <p:cNvPicPr/>
                      <p:nvPr/>
                    </p:nvPicPr>
                    <p:blipFill>
                      <a:blip r:embed="rId2"/>
                      <a:stretch>
                        <a:fillRect/>
                      </a:stretch>
                    </p:blipFill>
                    <p:spPr>
                      <a:xfrm>
                        <a:off x="2086731" y="573982"/>
                        <a:ext cx="5030080" cy="3808285"/>
                      </a:xfrm>
                      <a:prstGeom prst="rect">
                        <a:avLst/>
                      </a:prstGeom>
                      <a:noFill/>
                      <a:ln w="38100">
                        <a:noFill/>
                        <a:miter/>
                      </a:ln>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4212" name="文本框 94211"/>
          <p:cNvSpPr txBox="1"/>
          <p:nvPr/>
        </p:nvSpPr>
        <p:spPr>
          <a:xfrm>
            <a:off x="916305" y="371475"/>
            <a:ext cx="5913755" cy="706755"/>
          </a:xfrm>
          <a:prstGeom prst="rect">
            <a:avLst/>
          </a:prstGeom>
          <a:noFill/>
          <a:ln w="9525">
            <a:noFill/>
          </a:ln>
        </p:spPr>
        <p:txBody>
          <a:bodyPr wrap="square">
            <a:spAutoFit/>
          </a:bodyPr>
          <a:lstStyle/>
          <a:p>
            <a:pPr>
              <a:spcBef>
                <a:spcPct val="50000"/>
              </a:spcBef>
            </a:pPr>
            <a:r>
              <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rPr>
              <a:t>（二）  对称元素的种类</a:t>
            </a:r>
            <a:endParaRPr lang="zh-CN" altLang="en-US" sz="4000" baseline="-25000"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pic>
        <p:nvPicPr>
          <p:cNvPr id="94214" name="图片 94213" descr="3-4"/>
          <p:cNvPicPr>
            <a:picLocks noChangeAspect="1"/>
          </p:cNvPicPr>
          <p:nvPr/>
        </p:nvPicPr>
        <p:blipFill>
          <a:blip r:embed="rId1"/>
          <a:stretch>
            <a:fillRect/>
          </a:stretch>
        </p:blipFill>
        <p:spPr>
          <a:xfrm>
            <a:off x="2784602" y="2653839"/>
            <a:ext cx="3403402" cy="2403102"/>
          </a:xfrm>
          <a:prstGeom prst="rect">
            <a:avLst/>
          </a:prstGeom>
          <a:noFill/>
          <a:ln w="9525">
            <a:noFill/>
          </a:ln>
        </p:spPr>
      </p:pic>
      <p:sp>
        <p:nvSpPr>
          <p:cNvPr id="94213" name="文本框 94212"/>
          <p:cNvSpPr txBox="1"/>
          <p:nvPr/>
        </p:nvSpPr>
        <p:spPr>
          <a:xfrm>
            <a:off x="2234565" y="1177290"/>
            <a:ext cx="4996815" cy="1476375"/>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对称操作所凭借的元素。</a:t>
            </a:r>
            <a:endParaRPr lang="zh-CN" altLang="en-US" b="0" dirty="0">
              <a:solidFill>
                <a:schemeClr val="tx1"/>
              </a:solidFill>
              <a:latin typeface="黑体" panose="02010609060101010101" pitchFamily="49" charset="-122"/>
              <a:ea typeface="黑体" panose="02010609060101010101" pitchFamily="49" charset="-122"/>
            </a:endParaRPr>
          </a:p>
          <a:p>
            <a:pPr>
              <a:spcBef>
                <a:spcPct val="50000"/>
              </a:spcBef>
            </a:pPr>
            <a:r>
              <a:rPr lang="en-US" altLang="zh-CN" sz="2700">
                <a:solidFill>
                  <a:schemeClr val="tx1"/>
                </a:solidFill>
                <a:latin typeface="宋体" panose="02010600030101010101" pitchFamily="2" charset="-122"/>
              </a:rPr>
              <a:t>  </a:t>
            </a:r>
            <a:r>
              <a:rPr lang="en-US" altLang="zh-CN" b="0" dirty="0" err="1">
                <a:solidFill>
                  <a:schemeClr val="tx1"/>
                </a:solidFill>
                <a:latin typeface="黑体" panose="02010609060101010101" pitchFamily="49" charset="-122"/>
                <a:ea typeface="黑体" panose="02010609060101010101" pitchFamily="49" charset="-122"/>
                <a:cs typeface="黑体" panose="02010609060101010101" pitchFamily="49" charset="-122"/>
              </a:rPr>
              <a:t>E，C</a:t>
            </a:r>
            <a:r>
              <a:rPr lang="en-US" altLang="zh-CN" b="0" baseline="-25000" dirty="0" err="1">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en-US" altLang="zh-CN" b="0" dirty="0" err="1">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en-US" altLang="zh-CN" b="0" dirty="0" err="1">
                <a:solidFill>
                  <a:schemeClr val="tx1"/>
                </a:solidFill>
                <a:latin typeface="黑体" panose="02010609060101010101" pitchFamily="49" charset="-122"/>
                <a:ea typeface="黑体" panose="02010609060101010101" pitchFamily="49" charset="-122"/>
                <a:cs typeface="黑体" panose="02010609060101010101" pitchFamily="49" charset="-122"/>
                <a:sym typeface="Symbol" panose="05050102010706020507" pitchFamily="18" charset="2"/>
              </a:rPr>
              <a:t>，i，S</a:t>
            </a:r>
            <a:r>
              <a:rPr lang="en-US" altLang="zh-CN" b="0" baseline="-25000" dirty="0" err="1">
                <a:solidFill>
                  <a:schemeClr val="tx1"/>
                </a:solidFill>
                <a:latin typeface="黑体" panose="02010609060101010101" pitchFamily="49" charset="-122"/>
                <a:ea typeface="黑体" panose="02010609060101010101" pitchFamily="49" charset="-122"/>
                <a:cs typeface="黑体" panose="02010609060101010101" pitchFamily="49" charset="-122"/>
                <a:sym typeface="Symbol" panose="05050102010706020507" pitchFamily="18" charset="2"/>
              </a:rPr>
              <a:t>n</a:t>
            </a:r>
            <a:endPar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3"/>
                                        </p:tgtEl>
                                        <p:attrNameLst>
                                          <p:attrName>style.visibility</p:attrName>
                                        </p:attrNameLst>
                                      </p:cBhvr>
                                      <p:to>
                                        <p:strVal val="visible"/>
                                      </p:to>
                                    </p:set>
                                    <p:anim calcmode="lin" valueType="num">
                                      <p:cBhvr additive="base">
                                        <p:cTn id="7" dur="500" fill="hold"/>
                                        <p:tgtEl>
                                          <p:spTgt spid="94213"/>
                                        </p:tgtEl>
                                        <p:attrNameLst>
                                          <p:attrName>ppt_x</p:attrName>
                                        </p:attrNameLst>
                                      </p:cBhvr>
                                      <p:tavLst>
                                        <p:tav tm="0">
                                          <p:val>
                                            <p:strVal val="#ppt_x"/>
                                          </p:val>
                                        </p:tav>
                                        <p:tav tm="100000">
                                          <p:val>
                                            <p:strVal val="#ppt_x"/>
                                          </p:val>
                                        </p:tav>
                                      </p:tavLst>
                                    </p:anim>
                                    <p:anim calcmode="lin" valueType="num">
                                      <p:cBhvr additive="base">
                                        <p:cTn id="8" dur="500" fill="hold"/>
                                        <p:tgtEl>
                                          <p:spTgt spid="942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94214"/>
                                        </p:tgtEl>
                                        <p:attrNameLst>
                                          <p:attrName>style.visibility</p:attrName>
                                        </p:attrNameLst>
                                      </p:cBhvr>
                                      <p:to>
                                        <p:strVal val="visible"/>
                                      </p:to>
                                    </p:set>
                                    <p:anim calcmode="lin" valueType="num">
                                      <p:cBhvr additive="base">
                                        <p:cTn id="13" dur="500" fill="hold"/>
                                        <p:tgtEl>
                                          <p:spTgt spid="94214"/>
                                        </p:tgtEl>
                                        <p:attrNameLst>
                                          <p:attrName>ppt_x</p:attrName>
                                        </p:attrNameLst>
                                      </p:cBhvr>
                                      <p:tavLst>
                                        <p:tav tm="0">
                                          <p:val>
                                            <p:strVal val="#ppt_x"/>
                                          </p:val>
                                        </p:tav>
                                        <p:tav tm="100000">
                                          <p:val>
                                            <p:strVal val="#ppt_x"/>
                                          </p:val>
                                        </p:tav>
                                      </p:tavLst>
                                    </p:anim>
                                    <p:anim calcmode="lin" valueType="num">
                                      <p:cBhvr additive="base">
                                        <p:cTn id="14" dur="500" fill="hold"/>
                                        <p:tgtEl>
                                          <p:spTgt spid="942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p:bldLst>
  </p:timing>
</p:sld>
</file>

<file path=ppt/slides/slide2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5058" name="文本框 45057"/>
          <p:cNvSpPr txBox="1"/>
          <p:nvPr/>
        </p:nvSpPr>
        <p:spPr>
          <a:xfrm>
            <a:off x="629285" y="420370"/>
            <a:ext cx="4496435" cy="706755"/>
          </a:xfrm>
          <a:prstGeom prst="rect">
            <a:avLst/>
          </a:prstGeom>
          <a:noFill/>
          <a:ln w="9525">
            <a:noFill/>
          </a:ln>
        </p:spPr>
        <p:txBody>
          <a:bodyPr wrap="square">
            <a:spAutoFit/>
          </a:bodyPr>
          <a:lstStyle/>
          <a:p>
            <a:pPr>
              <a:spcBef>
                <a:spcPct val="50000"/>
              </a:spcBef>
            </a:pPr>
            <a:r>
              <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rPr>
              <a:t>二 群的定义</a:t>
            </a:r>
            <a:r>
              <a:rPr lang="zh-CN" altLang="en-US" sz="4000" dirty="0">
                <a:solidFill>
                  <a:srgbClr val="FF0000"/>
                </a:solidFill>
                <a:latin typeface="Times New Roman" panose="02020603050405020304" pitchFamily="18" charset="0"/>
              </a:rPr>
              <a:t> </a:t>
            </a:r>
            <a:endParaRPr lang="zh-CN" altLang="en-US" sz="4000" dirty="0">
              <a:solidFill>
                <a:srgbClr val="FF0000"/>
              </a:solidFill>
              <a:latin typeface="Times New Roman" panose="02020603050405020304" pitchFamily="18" charset="0"/>
            </a:endParaRPr>
          </a:p>
        </p:txBody>
      </p:sp>
      <p:sp>
        <p:nvSpPr>
          <p:cNvPr id="45059" name="文本框 45058"/>
          <p:cNvSpPr txBox="1"/>
          <p:nvPr/>
        </p:nvSpPr>
        <p:spPr>
          <a:xfrm>
            <a:off x="1558290" y="1537970"/>
            <a:ext cx="5772150" cy="3415030"/>
          </a:xfrm>
          <a:prstGeom prst="rect">
            <a:avLst/>
          </a:prstGeom>
          <a:noFill/>
          <a:ln w="9525">
            <a:noFill/>
          </a:ln>
        </p:spPr>
        <p:txBody>
          <a:bodyPr wrap="square">
            <a:spAutoFit/>
          </a:bodyPr>
          <a:lstStyle/>
          <a:p>
            <a:pPr algn="just">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设有一组元素的集合</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定义一种称之为“乘法”的运算，如果满足下列条件，则集合</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构成群：</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5062" name="文本框 45061"/>
          <p:cNvSpPr txBox="1"/>
          <p:nvPr/>
        </p:nvSpPr>
        <p:spPr>
          <a:xfrm>
            <a:off x="1710690" y="1127125"/>
            <a:ext cx="1870075" cy="706755"/>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1  </a:t>
            </a:r>
            <a:r>
              <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endPar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5062"/>
                                        </p:tgtEl>
                                        <p:attrNameLst>
                                          <p:attrName>style.visibility</p:attrName>
                                        </p:attrNameLst>
                                      </p:cBhvr>
                                      <p:to>
                                        <p:strVal val="visible"/>
                                      </p:to>
                                    </p:set>
                                    <p:anim calcmode="lin" valueType="num">
                                      <p:cBhvr additive="base">
                                        <p:cTn id="7" dur="500" fill="hold"/>
                                        <p:tgtEl>
                                          <p:spTgt spid="45062"/>
                                        </p:tgtEl>
                                        <p:attrNameLst>
                                          <p:attrName>ppt_x</p:attrName>
                                        </p:attrNameLst>
                                      </p:cBhvr>
                                      <p:tavLst>
                                        <p:tav tm="0">
                                          <p:val>
                                            <p:strVal val="0-#ppt_w/2"/>
                                          </p:val>
                                        </p:tav>
                                        <p:tav tm="100000">
                                          <p:val>
                                            <p:strVal val="#ppt_x"/>
                                          </p:val>
                                        </p:tav>
                                      </p:tavLst>
                                    </p:anim>
                                    <p:anim calcmode="lin" valueType="num">
                                      <p:cBhvr additive="base">
                                        <p:cTn id="8" dur="500" fill="hold"/>
                                        <p:tgtEl>
                                          <p:spTgt spid="450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5059"/>
                                        </p:tgtEl>
                                        <p:attrNameLst>
                                          <p:attrName>style.visibility</p:attrName>
                                        </p:attrNameLst>
                                      </p:cBhvr>
                                      <p:to>
                                        <p:strVal val="visible"/>
                                      </p:to>
                                    </p:set>
                                    <p:anim calcmode="lin" valueType="num">
                                      <p:cBhvr additive="base">
                                        <p:cTn id="13" dur="500" fill="hold"/>
                                        <p:tgtEl>
                                          <p:spTgt spid="45059"/>
                                        </p:tgtEl>
                                        <p:attrNameLst>
                                          <p:attrName>ppt_x</p:attrName>
                                        </p:attrNameLst>
                                      </p:cBhvr>
                                      <p:tavLst>
                                        <p:tav tm="0">
                                          <p:val>
                                            <p:strVal val="0-#ppt_w/2"/>
                                          </p:val>
                                        </p:tav>
                                        <p:tav tm="100000">
                                          <p:val>
                                            <p:strVal val="#ppt_x"/>
                                          </p:val>
                                        </p:tav>
                                      </p:tavLst>
                                    </p:anim>
                                    <p:anim calcmode="lin" valueType="num">
                                      <p:cBhvr additive="base">
                                        <p:cTn id="14" dur="500" fill="hold"/>
                                        <p:tgtEl>
                                          <p:spTgt spid="4505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p:bldP spid="45062" grpId="0"/>
    </p:bldLst>
  </p:timing>
</p:sld>
</file>

<file path=ppt/slides/slide2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7284" name="文本框 97283"/>
          <p:cNvSpPr txBox="1"/>
          <p:nvPr/>
        </p:nvSpPr>
        <p:spPr>
          <a:xfrm>
            <a:off x="488950" y="172720"/>
            <a:ext cx="783272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（1）具有封闭性，</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中任何两个元素</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和</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B</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的乘积</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R=AB</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都在这个集合中。</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97285" name="文本框 97284"/>
          <p:cNvSpPr txBox="1"/>
          <p:nvPr/>
        </p:nvSpPr>
        <p:spPr>
          <a:xfrm>
            <a:off x="488950" y="2000250"/>
            <a:ext cx="8211185" cy="1753235"/>
          </a:xfrm>
          <a:prstGeom prst="rect">
            <a:avLst/>
          </a:prstGeom>
          <a:noFill/>
          <a:ln w="9525">
            <a:noFill/>
          </a:ln>
        </p:spPr>
        <p:txBody>
          <a:bodyPr wrap="square">
            <a:spAutoFit/>
          </a:bodyPr>
          <a:lstStyle/>
          <a:p>
            <a:pPr algn="just">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（2）集合</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中的元素满足乘法结合律，即(</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AB)C=A(BC)。</a:t>
            </a:r>
            <a:endPar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98314" name="文本框 98313"/>
          <p:cNvSpPr txBox="1"/>
          <p:nvPr/>
        </p:nvSpPr>
        <p:spPr>
          <a:xfrm>
            <a:off x="1464945" y="4005580"/>
            <a:ext cx="1820545" cy="645160"/>
          </a:xfrm>
          <a:prstGeom prst="rect">
            <a:avLst/>
          </a:prstGeom>
          <a:noFill/>
          <a:ln w="9525">
            <a:noFill/>
          </a:ln>
        </p:spPr>
        <p:txBody>
          <a:bodyPr wrap="square">
            <a:spAutoFit/>
          </a:bodyPr>
          <a:p>
            <a:pPr>
              <a:spcBef>
                <a:spcPct val="50000"/>
              </a:spcBef>
            </a:pPr>
            <a:r>
              <a:rPr lang="en-US" altLang="zh-CN" b="0">
                <a:solidFill>
                  <a:schemeClr val="tx1"/>
                </a:solidFill>
                <a:latin typeface="Times New Roman" panose="02020603050405020304" pitchFamily="18" charset="0"/>
              </a:rPr>
              <a:t>AB=BA</a:t>
            </a:r>
            <a:endParaRPr lang="zh-CN" altLang="en-US" b="0">
              <a:solidFill>
                <a:schemeClr val="tx1"/>
              </a:solidFill>
              <a:latin typeface="Times New Roman" panose="02020603050405020304" pitchFamily="18" charset="0"/>
            </a:endParaRPr>
          </a:p>
        </p:txBody>
      </p:sp>
      <p:sp>
        <p:nvSpPr>
          <p:cNvPr id="98309" name="文本框 98308"/>
          <p:cNvSpPr txBox="1"/>
          <p:nvPr/>
        </p:nvSpPr>
        <p:spPr>
          <a:xfrm>
            <a:off x="3421380" y="4005580"/>
            <a:ext cx="4003040" cy="645160"/>
          </a:xfrm>
          <a:prstGeom prst="rect">
            <a:avLst/>
          </a:prstGeom>
          <a:noFill/>
          <a:ln w="9525">
            <a:noFill/>
          </a:ln>
        </p:spPr>
        <p:txBody>
          <a:bodyPr wrap="square">
            <a:spAutoFit/>
          </a:bodyPr>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对易群或阿贝尔群</a:t>
            </a:r>
            <a:r>
              <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7285"/>
                                        </p:tgtEl>
                                        <p:attrNameLst>
                                          <p:attrName>style.visibility</p:attrName>
                                        </p:attrNameLst>
                                      </p:cBhvr>
                                      <p:to>
                                        <p:strVal val="visible"/>
                                      </p:to>
                                    </p:set>
                                    <p:anim calcmode="lin" valueType="num">
                                      <p:cBhvr additive="base">
                                        <p:cTn id="7" dur="500" fill="hold"/>
                                        <p:tgtEl>
                                          <p:spTgt spid="97285"/>
                                        </p:tgtEl>
                                        <p:attrNameLst>
                                          <p:attrName>ppt_x</p:attrName>
                                        </p:attrNameLst>
                                      </p:cBhvr>
                                      <p:tavLst>
                                        <p:tav tm="0">
                                          <p:val>
                                            <p:strVal val="0-#ppt_w/2"/>
                                          </p:val>
                                        </p:tav>
                                        <p:tav tm="100000">
                                          <p:val>
                                            <p:strVal val="#ppt_x"/>
                                          </p:val>
                                        </p:tav>
                                      </p:tavLst>
                                    </p:anim>
                                    <p:anim calcmode="lin" valueType="num">
                                      <p:cBhvr additive="base">
                                        <p:cTn id="8" dur="500" fill="hold"/>
                                        <p:tgtEl>
                                          <p:spTgt spid="9728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8314"/>
                                        </p:tgtEl>
                                        <p:attrNameLst>
                                          <p:attrName>style.visibility</p:attrName>
                                        </p:attrNameLst>
                                      </p:cBhvr>
                                      <p:to>
                                        <p:strVal val="visible"/>
                                      </p:to>
                                    </p:set>
                                    <p:anim calcmode="lin" valueType="num">
                                      <p:cBhvr additive="base">
                                        <p:cTn id="13" dur="500" fill="hold"/>
                                        <p:tgtEl>
                                          <p:spTgt spid="98314"/>
                                        </p:tgtEl>
                                        <p:attrNameLst>
                                          <p:attrName>ppt_x</p:attrName>
                                        </p:attrNameLst>
                                      </p:cBhvr>
                                      <p:tavLst>
                                        <p:tav tm="0">
                                          <p:val>
                                            <p:strVal val="#ppt_x"/>
                                          </p:val>
                                        </p:tav>
                                        <p:tav tm="100000">
                                          <p:val>
                                            <p:strVal val="#ppt_x"/>
                                          </p:val>
                                        </p:tav>
                                      </p:tavLst>
                                    </p:anim>
                                    <p:anim calcmode="lin" valueType="num">
                                      <p:cBhvr additive="base">
                                        <p:cTn id="14" dur="500" fill="hold"/>
                                        <p:tgtEl>
                                          <p:spTgt spid="983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8309"/>
                                        </p:tgtEl>
                                        <p:attrNameLst>
                                          <p:attrName>style.visibility</p:attrName>
                                        </p:attrNameLst>
                                      </p:cBhvr>
                                      <p:to>
                                        <p:strVal val="visible"/>
                                      </p:to>
                                    </p:set>
                                    <p:anim calcmode="lin" valueType="num">
                                      <p:cBhvr additive="base">
                                        <p:cTn id="19" dur="500" fill="hold"/>
                                        <p:tgtEl>
                                          <p:spTgt spid="98309"/>
                                        </p:tgtEl>
                                        <p:attrNameLst>
                                          <p:attrName>ppt_x</p:attrName>
                                        </p:attrNameLst>
                                      </p:cBhvr>
                                      <p:tavLst>
                                        <p:tav tm="0">
                                          <p:val>
                                            <p:strVal val="0-#ppt_w/2"/>
                                          </p:val>
                                        </p:tav>
                                        <p:tav tm="100000">
                                          <p:val>
                                            <p:strVal val="#ppt_x"/>
                                          </p:val>
                                        </p:tav>
                                      </p:tavLst>
                                    </p:anim>
                                    <p:anim calcmode="lin" valueType="num">
                                      <p:cBhvr additive="base">
                                        <p:cTn id="20" dur="500" fill="hold"/>
                                        <p:tgtEl>
                                          <p:spTgt spid="983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5" grpId="0"/>
      <p:bldP spid="98314" grpId="0"/>
      <p:bldP spid="98309" grpId="0"/>
    </p:bldLst>
  </p:timing>
</p:sld>
</file>

<file path=ppt/slides/slide2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6082" name="矩形 46081"/>
          <p:cNvSpPr/>
          <p:nvPr/>
        </p:nvSpPr>
        <p:spPr>
          <a:xfrm>
            <a:off x="1377315" y="248920"/>
            <a:ext cx="6389370" cy="258445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（3）集合中存在一单位元素</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E，</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它与</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中任何元素相乘都得该元素本身，即</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ER=RE=R。</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6084" name="文本框 46083"/>
          <p:cNvSpPr txBox="1"/>
          <p:nvPr/>
        </p:nvSpPr>
        <p:spPr>
          <a:xfrm>
            <a:off x="1425575" y="2833370"/>
            <a:ext cx="634111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（4）集合</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中任何一个元素</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都有一逆元素</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a:t>
            </a:r>
            <a:r>
              <a:rPr lang="en-US" altLang="zh-CN" b="0" baseline="30000">
                <a:solidFill>
                  <a:schemeClr val="tx1"/>
                </a:solidFill>
                <a:latin typeface="黑体" panose="02010609060101010101" pitchFamily="49" charset="-122"/>
                <a:ea typeface="黑体" panose="02010609060101010101" pitchFamily="49" charset="-122"/>
                <a:cs typeface="黑体" panose="02010609060101010101" pitchFamily="49" charset="-122"/>
              </a:rPr>
              <a:t>-1</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且</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RR</a:t>
            </a:r>
            <a:r>
              <a:rPr lang="en-US" altLang="zh-CN" b="0" baseline="30000">
                <a:solidFill>
                  <a:schemeClr val="tx1"/>
                </a:solidFill>
                <a:latin typeface="黑体" panose="02010609060101010101" pitchFamily="49" charset="-122"/>
                <a:ea typeface="黑体" panose="02010609060101010101" pitchFamily="49" charset="-122"/>
                <a:cs typeface="黑体" panose="02010609060101010101" pitchFamily="49" charset="-122"/>
              </a:rPr>
              <a:t>-1</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a:t>
            </a:r>
            <a:r>
              <a:rPr lang="en-US" altLang="zh-CN" b="0" baseline="30000">
                <a:solidFill>
                  <a:schemeClr val="tx1"/>
                </a:solidFill>
                <a:latin typeface="黑体" panose="02010609060101010101" pitchFamily="49" charset="-122"/>
                <a:ea typeface="黑体" panose="02010609060101010101" pitchFamily="49" charset="-122"/>
                <a:cs typeface="黑体" panose="02010609060101010101" pitchFamily="49" charset="-122"/>
              </a:rPr>
              <a:t>-1</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R=E。</a:t>
            </a:r>
            <a:endPar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084"/>
                                        </p:tgtEl>
                                        <p:attrNameLst>
                                          <p:attrName>style.visibility</p:attrName>
                                        </p:attrNameLst>
                                      </p:cBhvr>
                                      <p:to>
                                        <p:strVal val="visible"/>
                                      </p:to>
                                    </p:set>
                                    <p:anim calcmode="lin" valueType="num">
                                      <p:cBhvr additive="base">
                                        <p:cTn id="7" dur="500" fill="hold"/>
                                        <p:tgtEl>
                                          <p:spTgt spid="46084"/>
                                        </p:tgtEl>
                                        <p:attrNameLst>
                                          <p:attrName>ppt_x</p:attrName>
                                        </p:attrNameLst>
                                      </p:cBhvr>
                                      <p:tavLst>
                                        <p:tav tm="0">
                                          <p:val>
                                            <p:strVal val="#ppt_x"/>
                                          </p:val>
                                        </p:tav>
                                        <p:tav tm="100000">
                                          <p:val>
                                            <p:strVal val="#ppt_x"/>
                                          </p:val>
                                        </p:tav>
                                      </p:tavLst>
                                    </p:anim>
                                    <p:anim calcmode="lin" valueType="num">
                                      <p:cBhvr additive="base">
                                        <p:cTn id="8" dur="500" fill="hold"/>
                                        <p:tgtEl>
                                          <p:spTgt spid="460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文本框 2"/>
          <p:cNvSpPr txBox="1">
            <a:spLocks noChangeArrowheads="1"/>
          </p:cNvSpPr>
          <p:nvPr/>
        </p:nvSpPr>
        <p:spPr bwMode="auto">
          <a:xfrm>
            <a:off x="964565" y="448310"/>
            <a:ext cx="7472680" cy="4246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对称操作：</a:t>
            </a:r>
            <a:endParaRPr lang="zh-CN" altLang="en-US" b="0" smtClean="0">
              <a:solidFill>
                <a:srgbClr val="000000"/>
              </a:solidFill>
              <a:latin typeface="黑体" panose="02010609060101010101" pitchFamily="49" charset="-122"/>
              <a:ea typeface="黑体" panose="02010609060101010101" pitchFamily="49" charset="-122"/>
            </a:endParaRPr>
          </a:p>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   如果对分子图形进行某种操作后，不改变其中任何两点间距离，仍能得到分子的等价图形，并经过数次操作后使分子图形完全复原的操作。</a:t>
            </a:r>
            <a:endParaRPr lang="zh-CN" altLang="en-US" b="0" smtClean="0">
              <a:solidFill>
                <a:srgbClr val="FFFFFF"/>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8308" name="文本框 98307"/>
          <p:cNvSpPr txBox="1"/>
          <p:nvPr/>
        </p:nvSpPr>
        <p:spPr>
          <a:xfrm>
            <a:off x="1276350" y="3448685"/>
            <a:ext cx="2778125"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2 群的阶</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98310" name="文本框 98309"/>
          <p:cNvSpPr txBox="1"/>
          <p:nvPr/>
        </p:nvSpPr>
        <p:spPr>
          <a:xfrm>
            <a:off x="1276350" y="143510"/>
            <a:ext cx="659130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全体整数对数学上的加法构成群。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98311" name="文本框 98310"/>
          <p:cNvSpPr txBox="1"/>
          <p:nvPr/>
        </p:nvSpPr>
        <p:spPr>
          <a:xfrm>
            <a:off x="1224280" y="1695450"/>
            <a:ext cx="659193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立正、向左转、向后转和向右转构成群。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98312" name="文本框 98311"/>
          <p:cNvSpPr txBox="1"/>
          <p:nvPr/>
        </p:nvSpPr>
        <p:spPr>
          <a:xfrm>
            <a:off x="3476230" y="3448500"/>
            <a:ext cx="514440" cy="706755"/>
          </a:xfrm>
          <a:prstGeom prst="rect">
            <a:avLst/>
          </a:prstGeom>
          <a:noFill/>
          <a:ln w="9525">
            <a:noFill/>
          </a:ln>
        </p:spPr>
        <p:txBody>
          <a:bodyPr>
            <a:spAutoFit/>
          </a:bodyPr>
          <a:lstStyle/>
          <a:p>
            <a:pPr>
              <a:spcBef>
                <a:spcPct val="50000"/>
              </a:spcBef>
            </a:pPr>
            <a:r>
              <a:rPr lang="en-US" altLang="zh-CN" sz="4000">
                <a:solidFill>
                  <a:srgbClr val="FF0000"/>
                </a:solidFill>
                <a:latin typeface="Times New Roman" panose="02020603050405020304" pitchFamily="18" charset="0"/>
              </a:rPr>
              <a:t>h</a:t>
            </a:r>
            <a:endParaRPr lang="en-US" altLang="zh-CN" sz="4000">
              <a:solidFill>
                <a:srgbClr val="FF0000"/>
              </a:solidFill>
              <a:latin typeface="Times New Roman" panose="02020603050405020304" pitchFamily="18" charset="0"/>
            </a:endParaRPr>
          </a:p>
        </p:txBody>
      </p:sp>
      <p:sp>
        <p:nvSpPr>
          <p:cNvPr id="98313" name="文本框 98312"/>
          <p:cNvSpPr txBox="1"/>
          <p:nvPr/>
        </p:nvSpPr>
        <p:spPr>
          <a:xfrm>
            <a:off x="1276350" y="4248785"/>
            <a:ext cx="415417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群中元素的数目。</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311"/>
                                        </p:tgtEl>
                                        <p:attrNameLst>
                                          <p:attrName>style.visibility</p:attrName>
                                        </p:attrNameLst>
                                      </p:cBhvr>
                                      <p:to>
                                        <p:strVal val="visible"/>
                                      </p:to>
                                    </p:set>
                                    <p:anim calcmode="lin" valueType="num">
                                      <p:cBhvr additive="base">
                                        <p:cTn id="7" dur="500" fill="hold"/>
                                        <p:tgtEl>
                                          <p:spTgt spid="98311"/>
                                        </p:tgtEl>
                                        <p:attrNameLst>
                                          <p:attrName>ppt_x</p:attrName>
                                        </p:attrNameLst>
                                      </p:cBhvr>
                                      <p:tavLst>
                                        <p:tav tm="0">
                                          <p:val>
                                            <p:strVal val="0-#ppt_w/2"/>
                                          </p:val>
                                        </p:tav>
                                        <p:tav tm="100000">
                                          <p:val>
                                            <p:strVal val="#ppt_x"/>
                                          </p:val>
                                        </p:tav>
                                      </p:tavLst>
                                    </p:anim>
                                    <p:anim calcmode="lin" valueType="num">
                                      <p:cBhvr additive="base">
                                        <p:cTn id="8" dur="500" fill="hold"/>
                                        <p:tgtEl>
                                          <p:spTgt spid="9831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8308"/>
                                        </p:tgtEl>
                                        <p:attrNameLst>
                                          <p:attrName>style.visibility</p:attrName>
                                        </p:attrNameLst>
                                      </p:cBhvr>
                                      <p:to>
                                        <p:strVal val="visible"/>
                                      </p:to>
                                    </p:set>
                                    <p:anim calcmode="lin" valueType="num">
                                      <p:cBhvr additive="base">
                                        <p:cTn id="13" dur="500" fill="hold"/>
                                        <p:tgtEl>
                                          <p:spTgt spid="98308"/>
                                        </p:tgtEl>
                                        <p:attrNameLst>
                                          <p:attrName>ppt_x</p:attrName>
                                        </p:attrNameLst>
                                      </p:cBhvr>
                                      <p:tavLst>
                                        <p:tav tm="0">
                                          <p:val>
                                            <p:strVal val="0-#ppt_w/2"/>
                                          </p:val>
                                        </p:tav>
                                        <p:tav tm="100000">
                                          <p:val>
                                            <p:strVal val="#ppt_x"/>
                                          </p:val>
                                        </p:tav>
                                      </p:tavLst>
                                    </p:anim>
                                    <p:anim calcmode="lin" valueType="num">
                                      <p:cBhvr additive="base">
                                        <p:cTn id="14" dur="500" fill="hold"/>
                                        <p:tgtEl>
                                          <p:spTgt spid="9830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8313"/>
                                        </p:tgtEl>
                                        <p:attrNameLst>
                                          <p:attrName>style.visibility</p:attrName>
                                        </p:attrNameLst>
                                      </p:cBhvr>
                                      <p:to>
                                        <p:strVal val="visible"/>
                                      </p:to>
                                    </p:set>
                                    <p:anim calcmode="lin" valueType="num">
                                      <p:cBhvr additive="base">
                                        <p:cTn id="19" dur="500" fill="hold"/>
                                        <p:tgtEl>
                                          <p:spTgt spid="98313"/>
                                        </p:tgtEl>
                                        <p:attrNameLst>
                                          <p:attrName>ppt_x</p:attrName>
                                        </p:attrNameLst>
                                      </p:cBhvr>
                                      <p:tavLst>
                                        <p:tav tm="0">
                                          <p:val>
                                            <p:strVal val="0-#ppt_w/2"/>
                                          </p:val>
                                        </p:tav>
                                        <p:tav tm="100000">
                                          <p:val>
                                            <p:strVal val="#ppt_x"/>
                                          </p:val>
                                        </p:tav>
                                      </p:tavLst>
                                    </p:anim>
                                    <p:anim calcmode="lin" valueType="num">
                                      <p:cBhvr additive="base">
                                        <p:cTn id="20" dur="500" fill="hold"/>
                                        <p:tgtEl>
                                          <p:spTgt spid="9831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8312"/>
                                        </p:tgtEl>
                                        <p:attrNameLst>
                                          <p:attrName>style.visibility</p:attrName>
                                        </p:attrNameLst>
                                      </p:cBhvr>
                                      <p:to>
                                        <p:strVal val="visible"/>
                                      </p:to>
                                    </p:set>
                                    <p:anim calcmode="lin" valueType="num">
                                      <p:cBhvr additive="base">
                                        <p:cTn id="25" dur="500" fill="hold"/>
                                        <p:tgtEl>
                                          <p:spTgt spid="98312"/>
                                        </p:tgtEl>
                                        <p:attrNameLst>
                                          <p:attrName>ppt_x</p:attrName>
                                        </p:attrNameLst>
                                      </p:cBhvr>
                                      <p:tavLst>
                                        <p:tav tm="0">
                                          <p:val>
                                            <p:strVal val="#ppt_x"/>
                                          </p:val>
                                        </p:tav>
                                        <p:tav tm="100000">
                                          <p:val>
                                            <p:strVal val="#ppt_x"/>
                                          </p:val>
                                        </p:tav>
                                      </p:tavLst>
                                    </p:anim>
                                    <p:anim calcmode="lin" valueType="num">
                                      <p:cBhvr additive="base">
                                        <p:cTn id="26" dur="500" fill="hold"/>
                                        <p:tgtEl>
                                          <p:spTgt spid="983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8" grpId="0"/>
      <p:bldP spid="98311" grpId="0"/>
      <p:bldP spid="98312" grpId="0"/>
      <p:bldP spid="98313" grpId="0"/>
    </p:bldLst>
  </p:timing>
</p:sld>
</file>

<file path=ppt/slides/slide3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7106" name="文本框 47105"/>
          <p:cNvSpPr txBox="1"/>
          <p:nvPr/>
        </p:nvSpPr>
        <p:spPr>
          <a:xfrm>
            <a:off x="1111885" y="349885"/>
            <a:ext cx="4928235" cy="829945"/>
          </a:xfrm>
          <a:prstGeom prst="rect">
            <a:avLst/>
          </a:prstGeom>
          <a:noFill/>
          <a:ln w="9525">
            <a:noFill/>
          </a:ln>
        </p:spPr>
        <p:txBody>
          <a:bodyPr wrap="square">
            <a:spAutoFit/>
          </a:bodyPr>
          <a:lstStyle/>
          <a:p>
            <a:pPr>
              <a:spcBef>
                <a:spcPct val="50000"/>
              </a:spcBef>
            </a:pPr>
            <a:r>
              <a:rPr lang="zh-CN" altLang="en-US" sz="4800" b="0" dirty="0">
                <a:solidFill>
                  <a:srgbClr val="FF0000"/>
                </a:solidFill>
                <a:latin typeface="黑体" panose="02010609060101010101" pitchFamily="49" charset="-122"/>
                <a:ea typeface="黑体" panose="02010609060101010101" pitchFamily="49" charset="-122"/>
                <a:cs typeface="黑体" panose="02010609060101010101" pitchFamily="49" charset="-122"/>
              </a:rPr>
              <a:t>三 分子的点群</a:t>
            </a:r>
            <a:r>
              <a:rPr lang="zh-CN" altLang="en-US" sz="4800" dirty="0">
                <a:solidFill>
                  <a:srgbClr val="FF0000"/>
                </a:solidFill>
                <a:latin typeface="黑体" panose="02010609060101010101" pitchFamily="49" charset="-122"/>
                <a:ea typeface="黑体" panose="02010609060101010101" pitchFamily="49" charset="-122"/>
                <a:cs typeface="黑体" panose="02010609060101010101" pitchFamily="49" charset="-122"/>
              </a:rPr>
              <a:t> </a:t>
            </a:r>
            <a:endParaRPr lang="zh-CN" altLang="en-US" sz="4800"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47107" name="文本框 47106"/>
          <p:cNvSpPr txBox="1"/>
          <p:nvPr/>
        </p:nvSpPr>
        <p:spPr>
          <a:xfrm>
            <a:off x="1358265" y="1556385"/>
            <a:ext cx="391858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分子的对称操作群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7109" name="文本框 47108"/>
          <p:cNvSpPr txBox="1"/>
          <p:nvPr/>
        </p:nvSpPr>
        <p:spPr>
          <a:xfrm>
            <a:off x="4823460" y="2581910"/>
            <a:ext cx="165481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点群</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47111" name="文本框 47110"/>
          <p:cNvSpPr txBox="1"/>
          <p:nvPr/>
        </p:nvSpPr>
        <p:spPr>
          <a:xfrm>
            <a:off x="1358265" y="3389630"/>
            <a:ext cx="322072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1 轴向群</a:t>
            </a:r>
            <a:r>
              <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7112" name="文本框 47111"/>
          <p:cNvSpPr txBox="1"/>
          <p:nvPr/>
        </p:nvSpPr>
        <p:spPr>
          <a:xfrm>
            <a:off x="1181100" y="4096385"/>
            <a:ext cx="238125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（1）</a:t>
            </a:r>
            <a:r>
              <a:rPr lang="en-US" altLang="zh-CN" b="0" dirty="0" err="1">
                <a:solidFill>
                  <a:schemeClr val="tx1"/>
                </a:solidFill>
                <a:latin typeface="黑体" panose="02010609060101010101" pitchFamily="49" charset="-122"/>
                <a:ea typeface="黑体" panose="02010609060101010101" pitchFamily="49" charset="-122"/>
                <a:cs typeface="黑体" panose="02010609060101010101" pitchFamily="49" charset="-122"/>
              </a:rPr>
              <a:t>C</a:t>
            </a:r>
            <a:r>
              <a:rPr lang="en-US" altLang="zh-CN" b="0" baseline="-25000" dirty="0" err="1">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7114" name="矩形 47113"/>
          <p:cNvSpPr/>
          <p:nvPr/>
        </p:nvSpPr>
        <p:spPr>
          <a:xfrm>
            <a:off x="4496978" y="2486460"/>
            <a:ext cx="6859200" cy="0"/>
          </a:xfrm>
          <a:prstGeom prst="rect">
            <a:avLst/>
          </a:prstGeom>
          <a:noFill/>
          <a:ln w="9525">
            <a:noFill/>
          </a:ln>
        </p:spPr>
        <p:txBody>
          <a:bodyPr/>
          <a:lstStyle/>
          <a:p>
            <a:endParaRPr lang="zh-CN" altLang="en-US" sz="2700"/>
          </a:p>
        </p:txBody>
      </p:sp>
      <p:sp>
        <p:nvSpPr>
          <p:cNvPr id="47117" name="矩形 47116"/>
          <p:cNvSpPr/>
          <p:nvPr/>
        </p:nvSpPr>
        <p:spPr>
          <a:xfrm>
            <a:off x="4057560" y="2482888"/>
            <a:ext cx="6859200" cy="0"/>
          </a:xfrm>
          <a:prstGeom prst="rect">
            <a:avLst/>
          </a:prstGeom>
          <a:noFill/>
          <a:ln w="9525">
            <a:noFill/>
          </a:ln>
        </p:spPr>
        <p:txBody>
          <a:bodyPr/>
          <a:lstStyle/>
          <a:p>
            <a:endParaRPr lang="zh-CN" altLang="en-US" sz="2700"/>
          </a:p>
        </p:txBody>
      </p:sp>
      <p:sp>
        <p:nvSpPr>
          <p:cNvPr id="47122" name="文本框 47121"/>
          <p:cNvSpPr txBox="1"/>
          <p:nvPr/>
        </p:nvSpPr>
        <p:spPr>
          <a:xfrm>
            <a:off x="5940425" y="1440180"/>
            <a:ext cx="2310765" cy="645160"/>
          </a:xfrm>
          <a:prstGeom prst="rect">
            <a:avLst/>
          </a:prstGeom>
          <a:noFill/>
          <a:ln w="9525">
            <a:noFill/>
          </a:ln>
        </p:spPr>
        <p:txBody>
          <a:bodyPr wrap="square">
            <a:spAutoFit/>
          </a:bodyPr>
          <a:lstStyle/>
          <a:p>
            <a:pPr>
              <a:spcBef>
                <a:spcPct val="50000"/>
              </a:spcBef>
            </a:pP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7123" name="文本框 47122"/>
          <p:cNvSpPr txBox="1"/>
          <p:nvPr/>
        </p:nvSpPr>
        <p:spPr>
          <a:xfrm>
            <a:off x="1467485" y="2482850"/>
            <a:ext cx="180848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点操作</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47148" name="文本框 47147"/>
          <p:cNvSpPr txBox="1"/>
          <p:nvPr/>
        </p:nvSpPr>
        <p:spPr>
          <a:xfrm>
            <a:off x="3491865" y="4147820"/>
            <a:ext cx="522732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分子只有一个</a:t>
            </a:r>
            <a:r>
              <a:rPr lang="en-US" altLang="en-US"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次旋转轴。</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7107"/>
                                        </p:tgtEl>
                                        <p:attrNameLst>
                                          <p:attrName>style.visibility</p:attrName>
                                        </p:attrNameLst>
                                      </p:cBhvr>
                                      <p:to>
                                        <p:strVal val="visible"/>
                                      </p:to>
                                    </p:set>
                                    <p:anim calcmode="lin" valueType="num">
                                      <p:cBhvr additive="base">
                                        <p:cTn id="7" dur="500" fill="hold"/>
                                        <p:tgtEl>
                                          <p:spTgt spid="47107"/>
                                        </p:tgtEl>
                                        <p:attrNameLst>
                                          <p:attrName>ppt_x</p:attrName>
                                        </p:attrNameLst>
                                      </p:cBhvr>
                                      <p:tavLst>
                                        <p:tav tm="0">
                                          <p:val>
                                            <p:strVal val="#ppt_x"/>
                                          </p:val>
                                        </p:tav>
                                        <p:tav tm="100000">
                                          <p:val>
                                            <p:strVal val="#ppt_x"/>
                                          </p:val>
                                        </p:tav>
                                      </p:tavLst>
                                    </p:anim>
                                    <p:anim calcmode="lin" valueType="num">
                                      <p:cBhvr additive="base">
                                        <p:cTn id="8" dur="500" fill="hold"/>
                                        <p:tgtEl>
                                          <p:spTgt spid="4710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7123"/>
                                        </p:tgtEl>
                                        <p:attrNameLst>
                                          <p:attrName>style.visibility</p:attrName>
                                        </p:attrNameLst>
                                      </p:cBhvr>
                                      <p:to>
                                        <p:strVal val="visible"/>
                                      </p:to>
                                    </p:set>
                                    <p:anim calcmode="lin" valueType="num">
                                      <p:cBhvr additive="base">
                                        <p:cTn id="13" dur="500" fill="hold"/>
                                        <p:tgtEl>
                                          <p:spTgt spid="47123"/>
                                        </p:tgtEl>
                                        <p:attrNameLst>
                                          <p:attrName>ppt_x</p:attrName>
                                        </p:attrNameLst>
                                      </p:cBhvr>
                                      <p:tavLst>
                                        <p:tav tm="0">
                                          <p:val>
                                            <p:strVal val="#ppt_x"/>
                                          </p:val>
                                        </p:tav>
                                        <p:tav tm="100000">
                                          <p:val>
                                            <p:strVal val="#ppt_x"/>
                                          </p:val>
                                        </p:tav>
                                      </p:tavLst>
                                    </p:anim>
                                    <p:anim calcmode="lin" valueType="num">
                                      <p:cBhvr additive="base">
                                        <p:cTn id="14" dur="500" fill="hold"/>
                                        <p:tgtEl>
                                          <p:spTgt spid="4712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7109"/>
                                        </p:tgtEl>
                                        <p:attrNameLst>
                                          <p:attrName>style.visibility</p:attrName>
                                        </p:attrNameLst>
                                      </p:cBhvr>
                                      <p:to>
                                        <p:strVal val="visible"/>
                                      </p:to>
                                    </p:set>
                                    <p:anim calcmode="lin" valueType="num">
                                      <p:cBhvr additive="base">
                                        <p:cTn id="19" dur="500" fill="hold"/>
                                        <p:tgtEl>
                                          <p:spTgt spid="47109"/>
                                        </p:tgtEl>
                                        <p:attrNameLst>
                                          <p:attrName>ppt_x</p:attrName>
                                        </p:attrNameLst>
                                      </p:cBhvr>
                                      <p:tavLst>
                                        <p:tav tm="0">
                                          <p:val>
                                            <p:strVal val="#ppt_x"/>
                                          </p:val>
                                        </p:tav>
                                        <p:tav tm="100000">
                                          <p:val>
                                            <p:strVal val="#ppt_x"/>
                                          </p:val>
                                        </p:tav>
                                      </p:tavLst>
                                    </p:anim>
                                    <p:anim calcmode="lin" valueType="num">
                                      <p:cBhvr additive="base">
                                        <p:cTn id="20" dur="500" fill="hold"/>
                                        <p:tgtEl>
                                          <p:spTgt spid="4710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7111"/>
                                        </p:tgtEl>
                                        <p:attrNameLst>
                                          <p:attrName>style.visibility</p:attrName>
                                        </p:attrNameLst>
                                      </p:cBhvr>
                                      <p:to>
                                        <p:strVal val="visible"/>
                                      </p:to>
                                    </p:set>
                                    <p:anim calcmode="lin" valueType="num">
                                      <p:cBhvr additive="base">
                                        <p:cTn id="25" dur="500" fill="hold"/>
                                        <p:tgtEl>
                                          <p:spTgt spid="47111"/>
                                        </p:tgtEl>
                                        <p:attrNameLst>
                                          <p:attrName>ppt_x</p:attrName>
                                        </p:attrNameLst>
                                      </p:cBhvr>
                                      <p:tavLst>
                                        <p:tav tm="0">
                                          <p:val>
                                            <p:strVal val="#ppt_x"/>
                                          </p:val>
                                        </p:tav>
                                        <p:tav tm="100000">
                                          <p:val>
                                            <p:strVal val="#ppt_x"/>
                                          </p:val>
                                        </p:tav>
                                      </p:tavLst>
                                    </p:anim>
                                    <p:anim calcmode="lin" valueType="num">
                                      <p:cBhvr additive="base">
                                        <p:cTn id="26" dur="500" fill="hold"/>
                                        <p:tgtEl>
                                          <p:spTgt spid="471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7112"/>
                                        </p:tgtEl>
                                        <p:attrNameLst>
                                          <p:attrName>style.visibility</p:attrName>
                                        </p:attrNameLst>
                                      </p:cBhvr>
                                      <p:to>
                                        <p:strVal val="visible"/>
                                      </p:to>
                                    </p:set>
                                    <p:anim calcmode="lin" valueType="num">
                                      <p:cBhvr additive="base">
                                        <p:cTn id="31" dur="500" fill="hold"/>
                                        <p:tgtEl>
                                          <p:spTgt spid="47112"/>
                                        </p:tgtEl>
                                        <p:attrNameLst>
                                          <p:attrName>ppt_x</p:attrName>
                                        </p:attrNameLst>
                                      </p:cBhvr>
                                      <p:tavLst>
                                        <p:tav tm="0">
                                          <p:val>
                                            <p:strVal val="#ppt_x"/>
                                          </p:val>
                                        </p:tav>
                                        <p:tav tm="100000">
                                          <p:val>
                                            <p:strVal val="#ppt_x"/>
                                          </p:val>
                                        </p:tav>
                                      </p:tavLst>
                                    </p:anim>
                                    <p:anim calcmode="lin" valueType="num">
                                      <p:cBhvr additive="base">
                                        <p:cTn id="32" dur="500" fill="hold"/>
                                        <p:tgtEl>
                                          <p:spTgt spid="471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7148"/>
                                        </p:tgtEl>
                                        <p:attrNameLst>
                                          <p:attrName>style.visibility</p:attrName>
                                        </p:attrNameLst>
                                      </p:cBhvr>
                                      <p:to>
                                        <p:strVal val="visible"/>
                                      </p:to>
                                    </p:set>
                                    <p:anim calcmode="lin" valueType="num">
                                      <p:cBhvr additive="base">
                                        <p:cTn id="37" dur="500" fill="hold"/>
                                        <p:tgtEl>
                                          <p:spTgt spid="47148"/>
                                        </p:tgtEl>
                                        <p:attrNameLst>
                                          <p:attrName>ppt_x</p:attrName>
                                        </p:attrNameLst>
                                      </p:cBhvr>
                                      <p:tavLst>
                                        <p:tav tm="0">
                                          <p:val>
                                            <p:strVal val="#ppt_x"/>
                                          </p:val>
                                        </p:tav>
                                        <p:tav tm="100000">
                                          <p:val>
                                            <p:strVal val="#ppt_x"/>
                                          </p:val>
                                        </p:tav>
                                      </p:tavLst>
                                    </p:anim>
                                    <p:anim calcmode="lin" valueType="num">
                                      <p:cBhvr additive="base">
                                        <p:cTn id="38" dur="500" fill="hold"/>
                                        <p:tgtEl>
                                          <p:spTgt spid="4714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7122"/>
                                        </p:tgtEl>
                                        <p:attrNameLst>
                                          <p:attrName>style.visibility</p:attrName>
                                        </p:attrNameLst>
                                      </p:cBhvr>
                                      <p:to>
                                        <p:strVal val="visible"/>
                                      </p:to>
                                    </p:set>
                                    <p:anim calcmode="lin" valueType="num">
                                      <p:cBhvr additive="base">
                                        <p:cTn id="43" dur="500" fill="hold"/>
                                        <p:tgtEl>
                                          <p:spTgt spid="47122"/>
                                        </p:tgtEl>
                                        <p:attrNameLst>
                                          <p:attrName>ppt_x</p:attrName>
                                        </p:attrNameLst>
                                      </p:cBhvr>
                                      <p:tavLst>
                                        <p:tav tm="0">
                                          <p:val>
                                            <p:strVal val="#ppt_x"/>
                                          </p:val>
                                        </p:tav>
                                        <p:tav tm="100000">
                                          <p:val>
                                            <p:strVal val="#ppt_x"/>
                                          </p:val>
                                        </p:tav>
                                      </p:tavLst>
                                    </p:anim>
                                    <p:anim calcmode="lin" valueType="num">
                                      <p:cBhvr additive="base">
                                        <p:cTn id="44" dur="500" fill="hold"/>
                                        <p:tgtEl>
                                          <p:spTgt spid="47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47109" grpId="0"/>
      <p:bldP spid="47111" grpId="0"/>
      <p:bldP spid="47112" grpId="0"/>
      <p:bldP spid="47122" grpId="0"/>
      <p:bldP spid="47123" grpId="0"/>
      <p:bldP spid="47148" grpId="0"/>
    </p:bldLst>
  </p:timing>
</p:sld>
</file>

<file path=ppt/slides/slide3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99332" name="文本框 99331"/>
          <p:cNvSpPr txBox="1"/>
          <p:nvPr/>
        </p:nvSpPr>
        <p:spPr>
          <a:xfrm>
            <a:off x="5324475" y="1582420"/>
            <a:ext cx="123825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C</a:t>
            </a:r>
            <a:r>
              <a:rPr lang="en-US" altLang="zh-CN" b="0" baseline="-25000">
                <a:solidFill>
                  <a:schemeClr val="tx1"/>
                </a:solidFill>
                <a:latin typeface="Times New Roman" panose="02020603050405020304" pitchFamily="18" charset="0"/>
              </a:rPr>
              <a:t>1</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99333" name="文本框 99332"/>
          <p:cNvSpPr txBox="1"/>
          <p:nvPr/>
        </p:nvSpPr>
        <p:spPr>
          <a:xfrm>
            <a:off x="1407160" y="1582420"/>
            <a:ext cx="290449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例</a:t>
            </a:r>
            <a:r>
              <a:rPr lang="zh-CN" altLang="en-US" sz="2700" dirty="0">
                <a:solidFill>
                  <a:schemeClr val="tx1"/>
                </a:solidFill>
                <a:latin typeface="Times New Roman" panose="02020603050405020304" pitchFamily="18" charset="0"/>
              </a:rPr>
              <a:t> </a:t>
            </a:r>
            <a:r>
              <a:rPr lang="en-US" altLang="zh-CN" dirty="0" err="1">
                <a:solidFill>
                  <a:schemeClr val="tx1"/>
                </a:solidFill>
                <a:cs typeface="Times New Roman" panose="02020603050405020304" pitchFamily="18" charset="0"/>
              </a:rPr>
              <a:t>CHFClBr</a:t>
            </a:r>
            <a:endParaRPr lang="zh-CN" altLang="en-US">
              <a:solidFill>
                <a:schemeClr val="tx1"/>
              </a:solidFill>
              <a:cs typeface="Times New Roman" panose="02020603050405020304" pitchFamily="18" charset="0"/>
            </a:endParaRPr>
          </a:p>
        </p:txBody>
      </p:sp>
      <p:sp>
        <p:nvSpPr>
          <p:cNvPr id="99334" name="文本框 99333"/>
          <p:cNvSpPr txBox="1"/>
          <p:nvPr/>
        </p:nvSpPr>
        <p:spPr>
          <a:xfrm>
            <a:off x="2087880" y="2341880"/>
            <a:ext cx="154305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99335" name="文本框 99334"/>
          <p:cNvSpPr txBox="1"/>
          <p:nvPr/>
        </p:nvSpPr>
        <p:spPr>
          <a:xfrm>
            <a:off x="5324475" y="2418080"/>
            <a:ext cx="172593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C</a:t>
            </a:r>
            <a:r>
              <a:rPr lang="en-US" altLang="zh-CN" b="0" baseline="-30000">
                <a:solidFill>
                  <a:schemeClr val="tx1"/>
                </a:solidFill>
                <a:latin typeface="Times New Roman" panose="02020603050405020304" pitchFamily="18" charset="0"/>
              </a:rPr>
              <a:t>2</a:t>
            </a:r>
            <a:r>
              <a:rPr lang="zh-CN" altLang="en-US" b="0" dirty="0">
                <a:solidFill>
                  <a:schemeClr val="tx1"/>
                </a:solidFill>
                <a:latin typeface="黑体" panose="02010609060101010101" pitchFamily="49" charset="-122"/>
                <a:ea typeface="黑体" panose="02010609060101010101" pitchFamily="49" charset="-122"/>
              </a:rPr>
              <a:t>群</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99336" name="文本框 99335"/>
          <p:cNvSpPr txBox="1"/>
          <p:nvPr/>
        </p:nvSpPr>
        <p:spPr>
          <a:xfrm>
            <a:off x="1896110" y="3218180"/>
            <a:ext cx="3243580" cy="119888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非交叉非重叠的</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-CCl</a:t>
            </a:r>
            <a:r>
              <a:rPr lang="en-US" altLang="zh-CN" baseline="-30000">
                <a:solidFill>
                  <a:schemeClr val="tx1"/>
                </a:solidFill>
                <a:latin typeface="Times New Roman" panose="02020603050405020304" pitchFamily="18" charset="0"/>
              </a:rPr>
              <a:t>3</a:t>
            </a:r>
            <a:r>
              <a:rPr lang="en-US" altLang="zh-CN" sz="2700">
                <a:solidFill>
                  <a:schemeClr val="tx1"/>
                </a:solidFill>
                <a:latin typeface="Times New Roman" panose="02020603050405020304" pitchFamily="18" charset="0"/>
              </a:rPr>
              <a:t> </a:t>
            </a:r>
            <a:endParaRPr lang="zh-CN" altLang="en-US" sz="2700">
              <a:solidFill>
                <a:schemeClr val="tx1"/>
              </a:solidFill>
              <a:latin typeface="Times New Roman" panose="02020603050405020304" pitchFamily="18" charset="0"/>
            </a:endParaRPr>
          </a:p>
        </p:txBody>
      </p:sp>
      <p:sp>
        <p:nvSpPr>
          <p:cNvPr id="99337" name="文本框 99336"/>
          <p:cNvSpPr txBox="1"/>
          <p:nvPr/>
        </p:nvSpPr>
        <p:spPr>
          <a:xfrm>
            <a:off x="5324475" y="3495040"/>
            <a:ext cx="139065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C</a:t>
            </a:r>
            <a:r>
              <a:rPr lang="en-US" altLang="zh-CN" b="0" baseline="-30000">
                <a:solidFill>
                  <a:schemeClr val="tx1"/>
                </a:solidFill>
                <a:latin typeface="Times New Roman" panose="02020603050405020304" pitchFamily="18" charset="0"/>
              </a:rPr>
              <a:t>3</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47138" name="对象 47137"/>
          <p:cNvGraphicFramePr/>
          <p:nvPr/>
        </p:nvGraphicFramePr>
        <p:xfrm>
          <a:off x="1572895" y="558800"/>
          <a:ext cx="4336415" cy="734695"/>
        </p:xfrm>
        <a:graphic>
          <a:graphicData uri="http://schemas.openxmlformats.org/presentationml/2006/ole">
            <mc:AlternateContent xmlns:mc="http://schemas.openxmlformats.org/markup-compatibility/2006">
              <mc:Choice xmlns:v="urn:schemas-microsoft-com:vml" Requires="v">
                <p:oleObj spid="_x0000_s8194" name="" r:id="rId1" imgW="1256030" imgH="254000" progId="Equation.3">
                  <p:embed/>
                </p:oleObj>
              </mc:Choice>
              <mc:Fallback>
                <p:oleObj name="" r:id="rId1" imgW="1256030" imgH="254000" progId="Equation.3">
                  <p:embed/>
                  <p:pic>
                    <p:nvPicPr>
                      <p:cNvPr id="0" name="图片 3094"/>
                      <p:cNvPicPr/>
                      <p:nvPr/>
                    </p:nvPicPr>
                    <p:blipFill>
                      <a:blip r:embed="rId2"/>
                      <a:stretch>
                        <a:fillRect/>
                      </a:stretch>
                    </p:blipFill>
                    <p:spPr>
                      <a:xfrm>
                        <a:off x="1572895" y="558800"/>
                        <a:ext cx="4336415" cy="734695"/>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9333"/>
                                        </p:tgtEl>
                                        <p:attrNameLst>
                                          <p:attrName>style.visibility</p:attrName>
                                        </p:attrNameLst>
                                      </p:cBhvr>
                                      <p:to>
                                        <p:strVal val="visible"/>
                                      </p:to>
                                    </p:set>
                                    <p:anim calcmode="lin" valueType="num">
                                      <p:cBhvr additive="base">
                                        <p:cTn id="7" dur="500" fill="hold"/>
                                        <p:tgtEl>
                                          <p:spTgt spid="99333"/>
                                        </p:tgtEl>
                                        <p:attrNameLst>
                                          <p:attrName>ppt_x</p:attrName>
                                        </p:attrNameLst>
                                      </p:cBhvr>
                                      <p:tavLst>
                                        <p:tav tm="0">
                                          <p:val>
                                            <p:strVal val="#ppt_x"/>
                                          </p:val>
                                        </p:tav>
                                        <p:tav tm="100000">
                                          <p:val>
                                            <p:strVal val="#ppt_x"/>
                                          </p:val>
                                        </p:tav>
                                      </p:tavLst>
                                    </p:anim>
                                    <p:anim calcmode="lin" valueType="num">
                                      <p:cBhvr additive="base">
                                        <p:cTn id="8" dur="500" fill="hold"/>
                                        <p:tgtEl>
                                          <p:spTgt spid="9933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9332"/>
                                        </p:tgtEl>
                                        <p:attrNameLst>
                                          <p:attrName>style.visibility</p:attrName>
                                        </p:attrNameLst>
                                      </p:cBhvr>
                                      <p:to>
                                        <p:strVal val="visible"/>
                                      </p:to>
                                    </p:set>
                                    <p:anim calcmode="lin" valueType="num">
                                      <p:cBhvr additive="base">
                                        <p:cTn id="13" dur="500" fill="hold"/>
                                        <p:tgtEl>
                                          <p:spTgt spid="99332"/>
                                        </p:tgtEl>
                                        <p:attrNameLst>
                                          <p:attrName>ppt_x</p:attrName>
                                        </p:attrNameLst>
                                      </p:cBhvr>
                                      <p:tavLst>
                                        <p:tav tm="0">
                                          <p:val>
                                            <p:strVal val="#ppt_x"/>
                                          </p:val>
                                        </p:tav>
                                        <p:tav tm="100000">
                                          <p:val>
                                            <p:strVal val="#ppt_x"/>
                                          </p:val>
                                        </p:tav>
                                      </p:tavLst>
                                    </p:anim>
                                    <p:anim calcmode="lin" valueType="num">
                                      <p:cBhvr additive="base">
                                        <p:cTn id="14" dur="500" fill="hold"/>
                                        <p:tgtEl>
                                          <p:spTgt spid="9933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9334"/>
                                        </p:tgtEl>
                                        <p:attrNameLst>
                                          <p:attrName>style.visibility</p:attrName>
                                        </p:attrNameLst>
                                      </p:cBhvr>
                                      <p:to>
                                        <p:strVal val="visible"/>
                                      </p:to>
                                    </p:set>
                                    <p:anim calcmode="lin" valueType="num">
                                      <p:cBhvr additive="base">
                                        <p:cTn id="19" dur="500" fill="hold"/>
                                        <p:tgtEl>
                                          <p:spTgt spid="99334"/>
                                        </p:tgtEl>
                                        <p:attrNameLst>
                                          <p:attrName>ppt_x</p:attrName>
                                        </p:attrNameLst>
                                      </p:cBhvr>
                                      <p:tavLst>
                                        <p:tav tm="0">
                                          <p:val>
                                            <p:strVal val="#ppt_x"/>
                                          </p:val>
                                        </p:tav>
                                        <p:tav tm="100000">
                                          <p:val>
                                            <p:strVal val="#ppt_x"/>
                                          </p:val>
                                        </p:tav>
                                      </p:tavLst>
                                    </p:anim>
                                    <p:anim calcmode="lin" valueType="num">
                                      <p:cBhvr additive="base">
                                        <p:cTn id="20" dur="500" fill="hold"/>
                                        <p:tgtEl>
                                          <p:spTgt spid="993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9335"/>
                                        </p:tgtEl>
                                        <p:attrNameLst>
                                          <p:attrName>style.visibility</p:attrName>
                                        </p:attrNameLst>
                                      </p:cBhvr>
                                      <p:to>
                                        <p:strVal val="visible"/>
                                      </p:to>
                                    </p:set>
                                    <p:anim calcmode="lin" valueType="num">
                                      <p:cBhvr additive="base">
                                        <p:cTn id="25" dur="500" fill="hold"/>
                                        <p:tgtEl>
                                          <p:spTgt spid="99335"/>
                                        </p:tgtEl>
                                        <p:attrNameLst>
                                          <p:attrName>ppt_x</p:attrName>
                                        </p:attrNameLst>
                                      </p:cBhvr>
                                      <p:tavLst>
                                        <p:tav tm="0">
                                          <p:val>
                                            <p:strVal val="#ppt_x"/>
                                          </p:val>
                                        </p:tav>
                                        <p:tav tm="100000">
                                          <p:val>
                                            <p:strVal val="#ppt_x"/>
                                          </p:val>
                                        </p:tav>
                                      </p:tavLst>
                                    </p:anim>
                                    <p:anim calcmode="lin" valueType="num">
                                      <p:cBhvr additive="base">
                                        <p:cTn id="26" dur="500" fill="hold"/>
                                        <p:tgtEl>
                                          <p:spTgt spid="9933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9336"/>
                                        </p:tgtEl>
                                        <p:attrNameLst>
                                          <p:attrName>style.visibility</p:attrName>
                                        </p:attrNameLst>
                                      </p:cBhvr>
                                      <p:to>
                                        <p:strVal val="visible"/>
                                      </p:to>
                                    </p:set>
                                    <p:anim calcmode="lin" valueType="num">
                                      <p:cBhvr additive="base">
                                        <p:cTn id="31" dur="500" fill="hold"/>
                                        <p:tgtEl>
                                          <p:spTgt spid="99336"/>
                                        </p:tgtEl>
                                        <p:attrNameLst>
                                          <p:attrName>ppt_x</p:attrName>
                                        </p:attrNameLst>
                                      </p:cBhvr>
                                      <p:tavLst>
                                        <p:tav tm="0">
                                          <p:val>
                                            <p:strVal val="#ppt_x"/>
                                          </p:val>
                                        </p:tav>
                                        <p:tav tm="100000">
                                          <p:val>
                                            <p:strVal val="#ppt_x"/>
                                          </p:val>
                                        </p:tav>
                                      </p:tavLst>
                                    </p:anim>
                                    <p:anim calcmode="lin" valueType="num">
                                      <p:cBhvr additive="base">
                                        <p:cTn id="32" dur="500" fill="hold"/>
                                        <p:tgtEl>
                                          <p:spTgt spid="99336"/>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9337"/>
                                        </p:tgtEl>
                                        <p:attrNameLst>
                                          <p:attrName>style.visibility</p:attrName>
                                        </p:attrNameLst>
                                      </p:cBhvr>
                                      <p:to>
                                        <p:strVal val="visible"/>
                                      </p:to>
                                    </p:set>
                                    <p:anim calcmode="lin" valueType="num">
                                      <p:cBhvr additive="base">
                                        <p:cTn id="37" dur="500" fill="hold"/>
                                        <p:tgtEl>
                                          <p:spTgt spid="99337"/>
                                        </p:tgtEl>
                                        <p:attrNameLst>
                                          <p:attrName>ppt_x</p:attrName>
                                        </p:attrNameLst>
                                      </p:cBhvr>
                                      <p:tavLst>
                                        <p:tav tm="0">
                                          <p:val>
                                            <p:strVal val="#ppt_x"/>
                                          </p:val>
                                        </p:tav>
                                        <p:tav tm="100000">
                                          <p:val>
                                            <p:strVal val="#ppt_x"/>
                                          </p:val>
                                        </p:tav>
                                      </p:tavLst>
                                    </p:anim>
                                    <p:anim calcmode="lin" valueType="num">
                                      <p:cBhvr additive="base">
                                        <p:cTn id="38" dur="500" fill="hold"/>
                                        <p:tgtEl>
                                          <p:spTgt spid="9933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7138"/>
                                        </p:tgtEl>
                                        <p:attrNameLst>
                                          <p:attrName>style.visibility</p:attrName>
                                        </p:attrNameLst>
                                      </p:cBhvr>
                                      <p:to>
                                        <p:strVal val="visible"/>
                                      </p:to>
                                    </p:set>
                                    <p:anim calcmode="lin" valueType="num">
                                      <p:cBhvr additive="base">
                                        <p:cTn id="43" dur="500" fill="hold"/>
                                        <p:tgtEl>
                                          <p:spTgt spid="47138"/>
                                        </p:tgtEl>
                                        <p:attrNameLst>
                                          <p:attrName>ppt_x</p:attrName>
                                        </p:attrNameLst>
                                      </p:cBhvr>
                                      <p:tavLst>
                                        <p:tav tm="0">
                                          <p:val>
                                            <p:strVal val="#ppt_x"/>
                                          </p:val>
                                        </p:tav>
                                        <p:tav tm="100000">
                                          <p:val>
                                            <p:strVal val="#ppt_x"/>
                                          </p:val>
                                        </p:tav>
                                      </p:tavLst>
                                    </p:anim>
                                    <p:anim calcmode="lin" valueType="num">
                                      <p:cBhvr additive="base">
                                        <p:cTn id="44" dur="500" fill="hold"/>
                                        <p:tgtEl>
                                          <p:spTgt spid="471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2" grpId="0"/>
      <p:bldP spid="99333" grpId="0"/>
      <p:bldP spid="99334" grpId="0"/>
      <p:bldP spid="99335" grpId="0"/>
      <p:bldP spid="99336" grpId="0"/>
      <p:bldP spid="99337"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1378" name="c2zhou.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2573782" y="681157"/>
            <a:ext cx="3727308" cy="3727308"/>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137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01378"/>
                                        </p:tgtEl>
                                      </p:cBhvr>
                                    </p:cmd>
                                  </p:childTnLst>
                                </p:cTn>
                              </p:par>
                            </p:childTnLst>
                          </p:cTn>
                        </p:par>
                      </p:childTnLst>
                    </p:cTn>
                  </p:par>
                </p:childTnLst>
              </p:cTn>
              <p:nextCondLst>
                <p:cond evt="onClick" delay="0">
                  <p:tgtEl>
                    <p:spTgt spid="101378"/>
                  </p:tgtEl>
                </p:cond>
              </p:nextCondLst>
            </p:seq>
            <p:video>
              <p:cMediaNode>
                <p:cTn id="7" fill="hold" display="0">
                  <p:stCondLst>
                    <p:cond delay="indefinite"/>
                  </p:stCondLst>
                  <p:endCondLst>
                    <p:cond evt="onNext" delay="0">
                      <p:tgtEl>
                        <p:sldTgt/>
                      </p:tgtEl>
                    </p:cond>
                    <p:cond evt="onPrev" delay="0">
                      <p:tgtEl>
                        <p:sldTgt/>
                      </p:tgtEl>
                    </p:cond>
                  </p:endCondLst>
                </p:cTn>
                <p:tgtEl>
                  <p:spTgt spid="101378"/>
                </p:tgtEl>
              </p:cMediaNode>
            </p:video>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2402" name="c3zhou.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2844101" y="573982"/>
            <a:ext cx="3373630" cy="4213168"/>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2402"/>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02402"/>
                                        </p:tgtEl>
                                      </p:cBhvr>
                                    </p:cmd>
                                  </p:childTnLst>
                                </p:cTn>
                              </p:par>
                            </p:childTnLst>
                          </p:cTn>
                        </p:par>
                      </p:childTnLst>
                    </p:cTn>
                  </p:par>
                </p:childTnLst>
              </p:cTn>
              <p:nextCondLst>
                <p:cond evt="onClick" delay="0">
                  <p:tgtEl>
                    <p:spTgt spid="102402"/>
                  </p:tgtEl>
                </p:cond>
              </p:nextCondLst>
            </p:seq>
            <p:video>
              <p:cMediaNode>
                <p:cTn id="7" fill="hold" display="0">
                  <p:stCondLst>
                    <p:cond delay="indefinite"/>
                  </p:stCondLst>
                  <p:endCondLst>
                    <p:cond evt="onNext" delay="0">
                      <p:tgtEl>
                        <p:sldTgt/>
                      </p:tgtEl>
                    </p:cond>
                    <p:cond evt="onPrev" delay="0">
                      <p:tgtEl>
                        <p:sldTgt/>
                      </p:tgtEl>
                    </p:cond>
                  </p:endCondLst>
                </p:cTn>
                <p:tgtEl>
                  <p:spTgt spid="102402"/>
                </p:tgtEl>
              </p:cMediaNode>
            </p:video>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3426" name="c3c2zhou.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2411828" y="573982"/>
            <a:ext cx="4213168" cy="4171489"/>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342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03426"/>
                                        </p:tgtEl>
                                      </p:cBhvr>
                                    </p:cmd>
                                  </p:childTnLst>
                                </p:cTn>
                              </p:par>
                            </p:childTnLst>
                          </p:cTn>
                        </p:par>
                      </p:childTnLst>
                    </p:cTn>
                  </p:par>
                </p:childTnLst>
              </p:cTn>
              <p:nextCondLst>
                <p:cond evt="onClick" delay="0">
                  <p:tgtEl>
                    <p:spTgt spid="103426"/>
                  </p:tgtEl>
                </p:cond>
              </p:nextCondLst>
            </p:seq>
            <p:video>
              <p:cMediaNode>
                <p:cTn id="7" fill="hold" display="0">
                  <p:stCondLst>
                    <p:cond delay="indefinite"/>
                  </p:stCondLst>
                  <p:endCondLst>
                    <p:cond evt="onNext" delay="0">
                      <p:tgtEl>
                        <p:sldTgt/>
                      </p:tgtEl>
                    </p:cond>
                    <p:cond evt="onPrev" delay="0">
                      <p:tgtEl>
                        <p:sldTgt/>
                      </p:tgtEl>
                    </p:cond>
                  </p:endCondLst>
                </p:cTn>
                <p:tgtEl>
                  <p:spTgt spid="103426"/>
                </p:tgtEl>
              </p:cMediaNode>
            </p:video>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9159" name="矩形 49158"/>
          <p:cNvSpPr/>
          <p:nvPr/>
        </p:nvSpPr>
        <p:spPr>
          <a:xfrm>
            <a:off x="4475543" y="2486460"/>
            <a:ext cx="6859200" cy="0"/>
          </a:xfrm>
          <a:prstGeom prst="rect">
            <a:avLst/>
          </a:prstGeom>
          <a:noFill/>
          <a:ln w="9525">
            <a:noFill/>
          </a:ln>
        </p:spPr>
        <p:txBody>
          <a:bodyPr/>
          <a:lstStyle/>
          <a:p>
            <a:endParaRPr lang="zh-CN" altLang="en-US" sz="2700"/>
          </a:p>
        </p:txBody>
      </p:sp>
      <p:sp>
        <p:nvSpPr>
          <p:cNvPr id="49160" name="文本框 49159"/>
          <p:cNvSpPr txBox="1"/>
          <p:nvPr/>
        </p:nvSpPr>
        <p:spPr>
          <a:xfrm>
            <a:off x="1330325" y="491490"/>
            <a:ext cx="284734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（2）</a:t>
            </a:r>
            <a:r>
              <a:rPr lang="en-US" altLang="zh-CN" err="1">
                <a:solidFill>
                  <a:srgbClr val="FF0000"/>
                </a:solidFill>
                <a:latin typeface="黑体" panose="02010609060101010101" pitchFamily="49" charset="-122"/>
                <a:ea typeface="黑体" panose="02010609060101010101" pitchFamily="49" charset="-122"/>
                <a:cs typeface="黑体" panose="02010609060101010101" pitchFamily="49" charset="-122"/>
              </a:rPr>
              <a:t>C</a:t>
            </a:r>
            <a:r>
              <a:rPr lang="en-US" altLang="zh-CN" baseline="-25000" err="1">
                <a:solidFill>
                  <a:srgbClr val="FF0000"/>
                </a:solidFill>
                <a:latin typeface="黑体" panose="02010609060101010101" pitchFamily="49" charset="-122"/>
                <a:ea typeface="黑体" panose="02010609060101010101" pitchFamily="49" charset="-122"/>
                <a:cs typeface="黑体" panose="02010609060101010101" pitchFamily="49" charset="-122"/>
              </a:rPr>
              <a:t>nv</a:t>
            </a:r>
            <a:r>
              <a:rPr lang="en-US" altLang="zh-CN" baseline="-25000">
                <a:solidFill>
                  <a:srgbClr val="FF0000"/>
                </a:solidFill>
                <a:latin typeface="黑体" panose="02010609060101010101" pitchFamily="49" charset="-122"/>
                <a:ea typeface="黑体" panose="02010609060101010101" pitchFamily="49" charset="-122"/>
                <a:cs typeface="黑体" panose="02010609060101010101" pitchFamily="49" charset="-122"/>
              </a:rPr>
              <a:t> </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 </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49161" name="文本框 49160"/>
          <p:cNvSpPr txBox="1"/>
          <p:nvPr/>
        </p:nvSpPr>
        <p:spPr>
          <a:xfrm>
            <a:off x="1956435" y="1167765"/>
            <a:ext cx="556641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分子有一个</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次旋转轴和</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个包含该轴的对称面。</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49162" name="文本框 49161"/>
          <p:cNvSpPr txBox="1"/>
          <p:nvPr/>
        </p:nvSpPr>
        <p:spPr>
          <a:xfrm>
            <a:off x="4177665" y="522605"/>
            <a:ext cx="2934335" cy="645160"/>
          </a:xfrm>
          <a:prstGeom prst="rect">
            <a:avLst/>
          </a:prstGeom>
          <a:noFill/>
          <a:ln w="9525">
            <a:noFill/>
          </a:ln>
        </p:spPr>
        <p:txBody>
          <a:bodyPr wrap="square">
            <a:spAutoFit/>
          </a:bodyPr>
          <a:lstStyle/>
          <a:p>
            <a:pPr>
              <a:spcBef>
                <a:spcPct val="5000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49163" name="对象 49162"/>
          <p:cNvGraphicFramePr/>
          <p:nvPr/>
        </p:nvGraphicFramePr>
        <p:xfrm>
          <a:off x="2084070" y="3063240"/>
          <a:ext cx="4831715" cy="1509395"/>
        </p:xfrm>
        <a:graphic>
          <a:graphicData uri="http://schemas.openxmlformats.org/presentationml/2006/ole">
            <mc:AlternateContent xmlns:mc="http://schemas.openxmlformats.org/markup-compatibility/2006">
              <mc:Choice xmlns:v="urn:schemas-microsoft-com:vml" Requires="v">
                <p:oleObj spid="_x0000_s9218" name="" r:id="rId1" imgW="1421765" imgH="533400" progId="Equation.3">
                  <p:embed/>
                </p:oleObj>
              </mc:Choice>
              <mc:Fallback>
                <p:oleObj name="" r:id="rId1" imgW="1421765" imgH="533400" progId="Equation.3">
                  <p:embed/>
                  <p:pic>
                    <p:nvPicPr>
                      <p:cNvPr id="0" name="图片 3095"/>
                      <p:cNvPicPr/>
                      <p:nvPr/>
                    </p:nvPicPr>
                    <p:blipFill>
                      <a:blip r:embed="rId2"/>
                      <a:stretch>
                        <a:fillRect/>
                      </a:stretch>
                    </p:blipFill>
                    <p:spPr>
                      <a:xfrm>
                        <a:off x="2084070" y="3063240"/>
                        <a:ext cx="4831715" cy="1509395"/>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9161"/>
                                        </p:tgtEl>
                                        <p:attrNameLst>
                                          <p:attrName>style.visibility</p:attrName>
                                        </p:attrNameLst>
                                      </p:cBhvr>
                                      <p:to>
                                        <p:strVal val="visible"/>
                                      </p:to>
                                    </p:set>
                                    <p:anim calcmode="lin" valueType="num">
                                      <p:cBhvr additive="base">
                                        <p:cTn id="7" dur="500" fill="hold"/>
                                        <p:tgtEl>
                                          <p:spTgt spid="49161"/>
                                        </p:tgtEl>
                                        <p:attrNameLst>
                                          <p:attrName>ppt_x</p:attrName>
                                        </p:attrNameLst>
                                      </p:cBhvr>
                                      <p:tavLst>
                                        <p:tav tm="0">
                                          <p:val>
                                            <p:strVal val="#ppt_x"/>
                                          </p:val>
                                        </p:tav>
                                        <p:tav tm="100000">
                                          <p:val>
                                            <p:strVal val="#ppt_x"/>
                                          </p:val>
                                        </p:tav>
                                      </p:tavLst>
                                    </p:anim>
                                    <p:anim calcmode="lin" valueType="num">
                                      <p:cBhvr additive="base">
                                        <p:cTn id="8" dur="500" fill="hold"/>
                                        <p:tgtEl>
                                          <p:spTgt spid="4916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163"/>
                                        </p:tgtEl>
                                        <p:attrNameLst>
                                          <p:attrName>style.visibility</p:attrName>
                                        </p:attrNameLst>
                                      </p:cBhvr>
                                      <p:to>
                                        <p:strVal val="visible"/>
                                      </p:to>
                                    </p:set>
                                    <p:anim calcmode="lin" valueType="num">
                                      <p:cBhvr additive="base">
                                        <p:cTn id="13" dur="500" fill="hold"/>
                                        <p:tgtEl>
                                          <p:spTgt spid="49163"/>
                                        </p:tgtEl>
                                        <p:attrNameLst>
                                          <p:attrName>ppt_x</p:attrName>
                                        </p:attrNameLst>
                                      </p:cBhvr>
                                      <p:tavLst>
                                        <p:tav tm="0">
                                          <p:val>
                                            <p:strVal val="#ppt_x"/>
                                          </p:val>
                                        </p:tav>
                                        <p:tav tm="100000">
                                          <p:val>
                                            <p:strVal val="#ppt_x"/>
                                          </p:val>
                                        </p:tav>
                                      </p:tavLst>
                                    </p:anim>
                                    <p:anim calcmode="lin" valueType="num">
                                      <p:cBhvr additive="base">
                                        <p:cTn id="14" dur="500" fill="hold"/>
                                        <p:tgtEl>
                                          <p:spTgt spid="4916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9162"/>
                                        </p:tgtEl>
                                        <p:attrNameLst>
                                          <p:attrName>style.visibility</p:attrName>
                                        </p:attrNameLst>
                                      </p:cBhvr>
                                      <p:to>
                                        <p:strVal val="visible"/>
                                      </p:to>
                                    </p:set>
                                    <p:anim calcmode="lin" valueType="num">
                                      <p:cBhvr additive="base">
                                        <p:cTn id="19" dur="500" fill="hold"/>
                                        <p:tgtEl>
                                          <p:spTgt spid="49162"/>
                                        </p:tgtEl>
                                        <p:attrNameLst>
                                          <p:attrName>ppt_x</p:attrName>
                                        </p:attrNameLst>
                                      </p:cBhvr>
                                      <p:tavLst>
                                        <p:tav tm="0">
                                          <p:val>
                                            <p:strVal val="#ppt_x"/>
                                          </p:val>
                                        </p:tav>
                                        <p:tav tm="100000">
                                          <p:val>
                                            <p:strVal val="#ppt_x"/>
                                          </p:val>
                                        </p:tav>
                                      </p:tavLst>
                                    </p:anim>
                                    <p:anim calcmode="lin" valueType="num">
                                      <p:cBhvr additive="base">
                                        <p:cTn id="20" dur="500" fill="hold"/>
                                        <p:tgtEl>
                                          <p:spTgt spid="49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1" grpId="0"/>
      <p:bldP spid="49162" grpId="0"/>
    </p:bldLst>
  </p:timing>
</p:sld>
</file>

<file path=ppt/slides/slide3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0356" name="文本框 100355"/>
          <p:cNvSpPr txBox="1"/>
          <p:nvPr/>
        </p:nvSpPr>
        <p:spPr>
          <a:xfrm>
            <a:off x="1709420" y="627380"/>
            <a:ext cx="199009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例</a:t>
            </a:r>
            <a:r>
              <a:rPr lang="zh-CN" altLang="en-US" sz="2700" dirty="0">
                <a:solidFill>
                  <a:schemeClr val="tx1"/>
                </a:solidFill>
                <a:latin typeface="Times New Roman" panose="02020603050405020304" pitchFamily="18" charset="0"/>
              </a:rPr>
              <a:t>  </a:t>
            </a:r>
            <a:r>
              <a:rPr lang="en-US" altLang="zh-CN">
                <a:solidFill>
                  <a:schemeClr val="tx1"/>
                </a:solidFill>
                <a:latin typeface="Times New Roman" panose="02020603050405020304" pitchFamily="18" charset="0"/>
              </a:rPr>
              <a:t>H</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O</a:t>
            </a:r>
            <a:r>
              <a:rPr lang="en-US" altLang="zh-CN" sz="2700">
                <a:solidFill>
                  <a:schemeClr val="tx1"/>
                </a:solidFill>
                <a:latin typeface="Times New Roman" panose="02020603050405020304" pitchFamily="18" charset="0"/>
              </a:rPr>
              <a:t> </a:t>
            </a:r>
            <a:endParaRPr lang="zh-CN" altLang="en-US" sz="2700">
              <a:solidFill>
                <a:schemeClr val="tx1"/>
              </a:solidFill>
              <a:latin typeface="Times New Roman" panose="02020603050405020304" pitchFamily="18" charset="0"/>
            </a:endParaRPr>
          </a:p>
        </p:txBody>
      </p:sp>
      <p:sp>
        <p:nvSpPr>
          <p:cNvPr id="100357" name="文本框 100356"/>
          <p:cNvSpPr txBox="1"/>
          <p:nvPr/>
        </p:nvSpPr>
        <p:spPr>
          <a:xfrm>
            <a:off x="2348230" y="1360170"/>
            <a:ext cx="135128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NH</a:t>
            </a:r>
            <a:r>
              <a:rPr lang="en-US" altLang="zh-CN" baseline="-300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 </a:t>
            </a:r>
            <a:endParaRPr lang="zh-CN" altLang="en-US">
              <a:solidFill>
                <a:schemeClr val="tx1"/>
              </a:solidFill>
              <a:latin typeface="Times New Roman" panose="02020603050405020304" pitchFamily="18" charset="0"/>
            </a:endParaRPr>
          </a:p>
        </p:txBody>
      </p:sp>
      <p:sp>
        <p:nvSpPr>
          <p:cNvPr id="100358" name="文本框 100357"/>
          <p:cNvSpPr txBox="1"/>
          <p:nvPr/>
        </p:nvSpPr>
        <p:spPr>
          <a:xfrm>
            <a:off x="3699510" y="624840"/>
            <a:ext cx="1575435"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2v</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0359" name="文本框 100358"/>
          <p:cNvSpPr txBox="1"/>
          <p:nvPr/>
        </p:nvSpPr>
        <p:spPr>
          <a:xfrm>
            <a:off x="3699510" y="1360170"/>
            <a:ext cx="157607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rPr>
              <a:t>3v</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0360" name="文本框 100359"/>
          <p:cNvSpPr txBox="1"/>
          <p:nvPr/>
        </p:nvSpPr>
        <p:spPr>
          <a:xfrm>
            <a:off x="1709237" y="2031562"/>
            <a:ext cx="3601080" cy="1753235"/>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无对称中心的线形分子</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0361" name="文本框 100360"/>
          <p:cNvSpPr txBox="1"/>
          <p:nvPr/>
        </p:nvSpPr>
        <p:spPr>
          <a:xfrm>
            <a:off x="6523087" y="2802098"/>
            <a:ext cx="1371840" cy="645160"/>
          </a:xfrm>
          <a:prstGeom prst="rect">
            <a:avLst/>
          </a:prstGeom>
          <a:noFill/>
          <a:ln w="9525">
            <a:noFill/>
          </a:ln>
        </p:spPr>
        <p:txBody>
          <a:bodyPr>
            <a:spAutoFit/>
          </a:bodyPr>
          <a:lstStyle/>
          <a:p>
            <a:pPr>
              <a:spcBef>
                <a:spcPct val="50000"/>
              </a:spcBef>
            </a:pPr>
            <a:r>
              <a:rPr lang="en-US" altLang="zh-CN">
                <a:solidFill>
                  <a:schemeClr val="tx1"/>
                </a:solidFill>
                <a:latin typeface="Times New Roman" panose="02020603050405020304" pitchFamily="18" charset="0"/>
              </a:rPr>
              <a:t>C</a:t>
            </a:r>
            <a:r>
              <a:rPr lang="en-US" altLang="zh-CN" baseline="-30000">
                <a:solidFill>
                  <a:schemeClr val="tx1"/>
                </a:solidFill>
                <a:latin typeface="Times New Roman" panose="02020603050405020304" pitchFamily="18" charset="0"/>
                <a:sym typeface="Symbol" panose="05050102010706020507" pitchFamily="18" charset="2"/>
              </a:rPr>
              <a:t></a:t>
            </a:r>
            <a:r>
              <a:rPr lang="en-US" altLang="zh-CN" baseline="-30000">
                <a:solidFill>
                  <a:schemeClr val="tx1"/>
                </a:solidFill>
                <a:latin typeface="Times New Roman" panose="02020603050405020304" pitchFamily="18" charset="0"/>
              </a:rPr>
              <a:t>v</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pic>
        <p:nvPicPr>
          <p:cNvPr id="100362" name="h2o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3473796" y="2997898"/>
            <a:ext cx="1836265" cy="1782677"/>
          </a:xfrm>
          <a:prstGeom prst="rect">
            <a:avLst/>
          </a:prstGeom>
          <a:noFill/>
          <a:ln w="9525">
            <a:noFill/>
          </a:ln>
        </p:spPr>
      </p:pic>
      <p:pic>
        <p:nvPicPr>
          <p:cNvPr id="100363" name="nh3.avi">
            <a:hlinkClick r:id="" action="ppaction://media"/>
          </p:cNvPr>
          <p:cNvPicPr>
            <a:picLocks noRot="1" noChangeAspect="1"/>
          </p:cNvPicPr>
          <p:nvPr>
            <a:videoFile r:link="rId4"/>
            <p:extLst>
              <p:ext uri="{DAA4B4D4-6D71-4841-9C94-3DE7FCFB9230}">
                <p14:media xmlns:p14="http://schemas.microsoft.com/office/powerpoint/2010/main" r:link="rId5"/>
              </p:ext>
            </p:extLst>
          </p:nvPr>
        </p:nvPicPr>
        <p:blipFill>
          <a:blip r:embed="rId6"/>
          <a:stretch>
            <a:fillRect/>
          </a:stretch>
        </p:blipFill>
        <p:spPr>
          <a:xfrm>
            <a:off x="5981347" y="607250"/>
            <a:ext cx="2306644" cy="201846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358"/>
                                        </p:tgtEl>
                                        <p:attrNameLst>
                                          <p:attrName>style.visibility</p:attrName>
                                        </p:attrNameLst>
                                      </p:cBhvr>
                                      <p:to>
                                        <p:strVal val="visible"/>
                                      </p:to>
                                    </p:set>
                                    <p:anim calcmode="lin" valueType="num">
                                      <p:cBhvr additive="base">
                                        <p:cTn id="7" dur="500" fill="hold"/>
                                        <p:tgtEl>
                                          <p:spTgt spid="100358"/>
                                        </p:tgtEl>
                                        <p:attrNameLst>
                                          <p:attrName>ppt_x</p:attrName>
                                        </p:attrNameLst>
                                      </p:cBhvr>
                                      <p:tavLst>
                                        <p:tav tm="0">
                                          <p:val>
                                            <p:strVal val="#ppt_x"/>
                                          </p:val>
                                        </p:tav>
                                        <p:tav tm="100000">
                                          <p:val>
                                            <p:strVal val="#ppt_x"/>
                                          </p:val>
                                        </p:tav>
                                      </p:tavLst>
                                    </p:anim>
                                    <p:anim calcmode="lin" valueType="num">
                                      <p:cBhvr additive="base">
                                        <p:cTn id="8" dur="500" fill="hold"/>
                                        <p:tgtEl>
                                          <p:spTgt spid="1003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0357"/>
                                        </p:tgtEl>
                                        <p:attrNameLst>
                                          <p:attrName>style.visibility</p:attrName>
                                        </p:attrNameLst>
                                      </p:cBhvr>
                                      <p:to>
                                        <p:strVal val="visible"/>
                                      </p:to>
                                    </p:set>
                                    <p:anim calcmode="lin" valueType="num">
                                      <p:cBhvr additive="base">
                                        <p:cTn id="13" dur="500" fill="hold"/>
                                        <p:tgtEl>
                                          <p:spTgt spid="100357"/>
                                        </p:tgtEl>
                                        <p:attrNameLst>
                                          <p:attrName>ppt_x</p:attrName>
                                        </p:attrNameLst>
                                      </p:cBhvr>
                                      <p:tavLst>
                                        <p:tav tm="0">
                                          <p:val>
                                            <p:strVal val="#ppt_x"/>
                                          </p:val>
                                        </p:tav>
                                        <p:tav tm="100000">
                                          <p:val>
                                            <p:strVal val="#ppt_x"/>
                                          </p:val>
                                        </p:tav>
                                      </p:tavLst>
                                    </p:anim>
                                    <p:anim calcmode="lin" valueType="num">
                                      <p:cBhvr additive="base">
                                        <p:cTn id="14" dur="500" fill="hold"/>
                                        <p:tgtEl>
                                          <p:spTgt spid="10035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0359"/>
                                        </p:tgtEl>
                                        <p:attrNameLst>
                                          <p:attrName>style.visibility</p:attrName>
                                        </p:attrNameLst>
                                      </p:cBhvr>
                                      <p:to>
                                        <p:strVal val="visible"/>
                                      </p:to>
                                    </p:set>
                                    <p:anim calcmode="lin" valueType="num">
                                      <p:cBhvr additive="base">
                                        <p:cTn id="19" dur="500" fill="hold"/>
                                        <p:tgtEl>
                                          <p:spTgt spid="100359"/>
                                        </p:tgtEl>
                                        <p:attrNameLst>
                                          <p:attrName>ppt_x</p:attrName>
                                        </p:attrNameLst>
                                      </p:cBhvr>
                                      <p:tavLst>
                                        <p:tav tm="0">
                                          <p:val>
                                            <p:strVal val="#ppt_x"/>
                                          </p:val>
                                        </p:tav>
                                        <p:tav tm="100000">
                                          <p:val>
                                            <p:strVal val="#ppt_x"/>
                                          </p:val>
                                        </p:tav>
                                      </p:tavLst>
                                    </p:anim>
                                    <p:anim calcmode="lin" valueType="num">
                                      <p:cBhvr additive="base">
                                        <p:cTn id="20" dur="500" fill="hold"/>
                                        <p:tgtEl>
                                          <p:spTgt spid="10035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0360"/>
                                        </p:tgtEl>
                                        <p:attrNameLst>
                                          <p:attrName>style.visibility</p:attrName>
                                        </p:attrNameLst>
                                      </p:cBhvr>
                                      <p:to>
                                        <p:strVal val="visible"/>
                                      </p:to>
                                    </p:set>
                                    <p:anim calcmode="lin" valueType="num">
                                      <p:cBhvr additive="base">
                                        <p:cTn id="25" dur="500" fill="hold"/>
                                        <p:tgtEl>
                                          <p:spTgt spid="100360"/>
                                        </p:tgtEl>
                                        <p:attrNameLst>
                                          <p:attrName>ppt_x</p:attrName>
                                        </p:attrNameLst>
                                      </p:cBhvr>
                                      <p:tavLst>
                                        <p:tav tm="0">
                                          <p:val>
                                            <p:strVal val="#ppt_x"/>
                                          </p:val>
                                        </p:tav>
                                        <p:tav tm="100000">
                                          <p:val>
                                            <p:strVal val="#ppt_x"/>
                                          </p:val>
                                        </p:tav>
                                      </p:tavLst>
                                    </p:anim>
                                    <p:anim calcmode="lin" valueType="num">
                                      <p:cBhvr additive="base">
                                        <p:cTn id="26" dur="500" fill="hold"/>
                                        <p:tgtEl>
                                          <p:spTgt spid="10036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0361"/>
                                        </p:tgtEl>
                                        <p:attrNameLst>
                                          <p:attrName>style.visibility</p:attrName>
                                        </p:attrNameLst>
                                      </p:cBhvr>
                                      <p:to>
                                        <p:strVal val="visible"/>
                                      </p:to>
                                    </p:set>
                                    <p:anim calcmode="lin" valueType="num">
                                      <p:cBhvr additive="base">
                                        <p:cTn id="31" dur="500" fill="hold"/>
                                        <p:tgtEl>
                                          <p:spTgt spid="100361"/>
                                        </p:tgtEl>
                                        <p:attrNameLst>
                                          <p:attrName>ppt_x</p:attrName>
                                        </p:attrNameLst>
                                      </p:cBhvr>
                                      <p:tavLst>
                                        <p:tav tm="0">
                                          <p:val>
                                            <p:strVal val="#ppt_x"/>
                                          </p:val>
                                        </p:tav>
                                        <p:tav tm="100000">
                                          <p:val>
                                            <p:strVal val="#ppt_x"/>
                                          </p:val>
                                        </p:tav>
                                      </p:tavLst>
                                    </p:anim>
                                    <p:anim calcmode="lin" valueType="num">
                                      <p:cBhvr additive="base">
                                        <p:cTn id="32" dur="500" fill="hold"/>
                                        <p:tgtEl>
                                          <p:spTgt spid="100361"/>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0363"/>
                                        </p:tgtEl>
                                        <p:attrNameLst>
                                          <p:attrName>style.visibility</p:attrName>
                                        </p:attrNameLst>
                                      </p:cBhvr>
                                      <p:to>
                                        <p:strVal val="visible"/>
                                      </p:to>
                                    </p:set>
                                    <p:anim calcmode="lin" valueType="num">
                                      <p:cBhvr additive="base">
                                        <p:cTn id="37" dur="500" fill="hold"/>
                                        <p:tgtEl>
                                          <p:spTgt spid="100363"/>
                                        </p:tgtEl>
                                        <p:attrNameLst>
                                          <p:attrName>ppt_x</p:attrName>
                                        </p:attrNameLst>
                                      </p:cBhvr>
                                      <p:tavLst>
                                        <p:tav tm="0">
                                          <p:val>
                                            <p:strVal val="#ppt_x"/>
                                          </p:val>
                                        </p:tav>
                                        <p:tav tm="100000">
                                          <p:val>
                                            <p:strVal val="#ppt_x"/>
                                          </p:val>
                                        </p:tav>
                                      </p:tavLst>
                                    </p:anim>
                                    <p:anim calcmode="lin" valueType="num">
                                      <p:cBhvr additive="base">
                                        <p:cTn id="38" dur="500" fill="hold"/>
                                        <p:tgtEl>
                                          <p:spTgt spid="10036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100362"/>
                    </p:tgtEl>
                  </p:cond>
                </p:stCondLst>
                <p:endSync evt="end" delay="0">
                  <p:rtn val="all"/>
                </p:endSync>
                <p:childTnLst>
                  <p:par>
                    <p:cTn id="40" fill="hold">
                      <p:stCondLst>
                        <p:cond delay="0"/>
                      </p:stCondLst>
                      <p:childTnLst>
                        <p:par>
                          <p:cTn id="41" fill="hold">
                            <p:stCondLst>
                              <p:cond delay="0"/>
                            </p:stCondLst>
                            <p:childTnLst>
                              <p:par>
                                <p:cTn id="42" presetID="2" presetClass="mediacall" presetSubtype="0" fill="hold" nodeType="clickEffect">
                                  <p:stCondLst>
                                    <p:cond delay="0"/>
                                  </p:stCondLst>
                                  <p:childTnLst>
                                    <p:cmd type="call" cmd="togglePause">
                                      <p:cBhvr>
                                        <p:cTn id="43" dur="1" fill="hold"/>
                                        <p:tgtEl>
                                          <p:spTgt spid="100362"/>
                                        </p:tgtEl>
                                      </p:cBhvr>
                                    </p:cmd>
                                  </p:childTnLst>
                                </p:cTn>
                              </p:par>
                            </p:childTnLst>
                          </p:cTn>
                        </p:par>
                      </p:childTnLst>
                    </p:cTn>
                  </p:par>
                </p:childTnLst>
              </p:cTn>
              <p:nextCondLst>
                <p:cond evt="onClick" delay="0">
                  <p:tgtEl>
                    <p:spTgt spid="100362"/>
                  </p:tgtEl>
                </p:cond>
              </p:nextCondLst>
            </p:seq>
            <p:video>
              <p:cMediaNode>
                <p:cTn id="44" fill="hold" display="0">
                  <p:stCondLst>
                    <p:cond delay="indefinite"/>
                  </p:stCondLst>
                  <p:endCondLst>
                    <p:cond evt="onNext" delay="0">
                      <p:tgtEl>
                        <p:sldTgt/>
                      </p:tgtEl>
                    </p:cond>
                    <p:cond evt="onPrev" delay="0">
                      <p:tgtEl>
                        <p:sldTgt/>
                      </p:tgtEl>
                    </p:cond>
                  </p:endCondLst>
                </p:cTn>
                <p:tgtEl>
                  <p:spTgt spid="100362"/>
                </p:tgtEl>
              </p:cMediaNode>
            </p:video>
            <p:seq concurrent="1" nextAc="seek">
              <p:cTn id="45" restart="whenNotActive" fill="hold" evtFilter="cancelBubble" nodeType="interactiveSeq">
                <p:stCondLst>
                  <p:cond evt="onClick" delay="0">
                    <p:tgtEl>
                      <p:spTgt spid="100363"/>
                    </p:tgtEl>
                  </p:cond>
                </p:stCondLst>
                <p:endSync evt="end" delay="0">
                  <p:rtn val="all"/>
                </p:endSync>
                <p:childTnLst>
                  <p:par>
                    <p:cTn id="46" fill="hold">
                      <p:stCondLst>
                        <p:cond delay="0"/>
                      </p:stCondLst>
                      <p:childTnLst>
                        <p:par>
                          <p:cTn id="47" fill="hold">
                            <p:stCondLst>
                              <p:cond delay="0"/>
                            </p:stCondLst>
                            <p:childTnLst>
                              <p:par>
                                <p:cTn id="48" presetID="2" presetClass="mediacall" presetSubtype="0" fill="hold" nodeType="clickEffect">
                                  <p:stCondLst>
                                    <p:cond delay="0"/>
                                  </p:stCondLst>
                                  <p:childTnLst>
                                    <p:cmd type="call" cmd="togglePause">
                                      <p:cBhvr>
                                        <p:cTn id="49" dur="1" fill="hold"/>
                                        <p:tgtEl>
                                          <p:spTgt spid="100363"/>
                                        </p:tgtEl>
                                      </p:cBhvr>
                                    </p:cmd>
                                  </p:childTnLst>
                                </p:cTn>
                              </p:par>
                            </p:childTnLst>
                          </p:cTn>
                        </p:par>
                      </p:childTnLst>
                    </p:cTn>
                  </p:par>
                </p:childTnLst>
              </p:cTn>
              <p:nextCondLst>
                <p:cond evt="onClick" delay="0">
                  <p:tgtEl>
                    <p:spTgt spid="100363"/>
                  </p:tgtEl>
                </p:cond>
              </p:nextCondLst>
            </p:seq>
            <p:video>
              <p:cMediaNode>
                <p:cTn id="50" fill="hold" display="0">
                  <p:stCondLst>
                    <p:cond delay="indefinite"/>
                  </p:stCondLst>
                  <p:endCondLst>
                    <p:cond evt="onNext" delay="0">
                      <p:tgtEl>
                        <p:sldTgt/>
                      </p:tgtEl>
                    </p:cond>
                    <p:cond evt="onPrev" delay="0">
                      <p:tgtEl>
                        <p:sldTgt/>
                      </p:tgtEl>
                    </p:cond>
                  </p:endCondLst>
                </p:cTn>
                <p:tgtEl>
                  <p:spTgt spid="100363"/>
                </p:tgtEl>
              </p:cMediaNode>
            </p:video>
          </p:childTnLst>
        </p:cTn>
      </p:par>
    </p:tnLst>
    <p:bldLst>
      <p:bldP spid="100357" grpId="0"/>
      <p:bldP spid="100358" grpId="0"/>
      <p:bldP spid="100359" grpId="0"/>
      <p:bldP spid="100360" grpId="0"/>
      <p:bldP spid="100361" grpId="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04454" name="CO-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2086731" y="789523"/>
            <a:ext cx="4915760" cy="3603462"/>
          </a:xfrm>
          <a:prstGeom prst="rect">
            <a:avLst/>
          </a:prstGeom>
          <a:noFill/>
          <a:ln w="9525">
            <a:noFill/>
          </a:ln>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445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04454"/>
                                        </p:tgtEl>
                                      </p:cBhvr>
                                    </p:cmd>
                                  </p:childTnLst>
                                </p:cTn>
                              </p:par>
                            </p:childTnLst>
                          </p:cTn>
                        </p:par>
                      </p:childTnLst>
                    </p:cTn>
                  </p:par>
                </p:childTnLst>
              </p:cTn>
              <p:nextCondLst>
                <p:cond evt="onClick" delay="0">
                  <p:tgtEl>
                    <p:spTgt spid="104454"/>
                  </p:tgtEl>
                </p:cond>
              </p:nextCondLst>
            </p:seq>
            <p:video>
              <p:cMediaNode>
                <p:cTn id="7" fill="hold" display="0">
                  <p:stCondLst>
                    <p:cond delay="indefinite"/>
                  </p:stCondLst>
                  <p:endCondLst>
                    <p:cond evt="onNext" delay="0">
                      <p:tgtEl>
                        <p:sldTgt/>
                      </p:tgtEl>
                    </p:cond>
                    <p:cond evt="onPrev" delay="0">
                      <p:tgtEl>
                        <p:sldTgt/>
                      </p:tgtEl>
                    </p:cond>
                  </p:endCondLst>
                </p:cTn>
                <p:tgtEl>
                  <p:spTgt spid="104454"/>
                </p:tgtEl>
              </p:cMediaNode>
            </p:vide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0178" name="文本框 50177"/>
          <p:cNvSpPr txBox="1"/>
          <p:nvPr/>
        </p:nvSpPr>
        <p:spPr>
          <a:xfrm>
            <a:off x="1276985" y="627380"/>
            <a:ext cx="2362835"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(3) </a:t>
            </a:r>
            <a:r>
              <a:rPr lang="en-US" altLang="zh-CN" err="1">
                <a:solidFill>
                  <a:srgbClr val="FF0000"/>
                </a:solidFill>
                <a:latin typeface="黑体" panose="02010609060101010101" pitchFamily="49" charset="-122"/>
                <a:ea typeface="黑体" panose="02010609060101010101" pitchFamily="49" charset="-122"/>
                <a:cs typeface="黑体" panose="02010609060101010101" pitchFamily="49" charset="-122"/>
              </a:rPr>
              <a:t>C</a:t>
            </a:r>
            <a:r>
              <a:rPr lang="en-US" altLang="zh-CN" baseline="-25000" err="1">
                <a:solidFill>
                  <a:srgbClr val="FF0000"/>
                </a:solidFill>
                <a:latin typeface="黑体" panose="02010609060101010101" pitchFamily="49" charset="-122"/>
                <a:ea typeface="黑体" panose="02010609060101010101" pitchFamily="49" charset="-122"/>
                <a:cs typeface="黑体" panose="02010609060101010101" pitchFamily="49" charset="-122"/>
              </a:rPr>
              <a:t>nh</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50179" name="文本框 50178"/>
          <p:cNvSpPr txBox="1"/>
          <p:nvPr/>
        </p:nvSpPr>
        <p:spPr>
          <a:xfrm>
            <a:off x="1910715" y="1192530"/>
            <a:ext cx="561276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分子有一个</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次旋转轴和一个垂直于该轴的对称面</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0180" name="对象 50179"/>
          <p:cNvGraphicFramePr/>
          <p:nvPr/>
        </p:nvGraphicFramePr>
        <p:xfrm>
          <a:off x="1690370" y="2945765"/>
          <a:ext cx="6261735" cy="1544320"/>
        </p:xfrm>
        <a:graphic>
          <a:graphicData uri="http://schemas.openxmlformats.org/presentationml/2006/ole">
            <mc:AlternateContent xmlns:mc="http://schemas.openxmlformats.org/markup-compatibility/2006">
              <mc:Choice xmlns:v="urn:schemas-microsoft-com:vml" Requires="v">
                <p:oleObj spid="_x0000_s10242" name="" r:id="rId1" imgW="1689100" imgH="508000" progId="Equation.3">
                  <p:embed/>
                </p:oleObj>
              </mc:Choice>
              <mc:Fallback>
                <p:oleObj name="" r:id="rId1" imgW="1689100" imgH="508000" progId="Equation.3">
                  <p:embed/>
                  <p:pic>
                    <p:nvPicPr>
                      <p:cNvPr id="0" name="图片 3096"/>
                      <p:cNvPicPr/>
                      <p:nvPr/>
                    </p:nvPicPr>
                    <p:blipFill>
                      <a:blip r:embed="rId2"/>
                      <a:stretch>
                        <a:fillRect/>
                      </a:stretch>
                    </p:blipFill>
                    <p:spPr>
                      <a:xfrm>
                        <a:off x="1690370" y="2945765"/>
                        <a:ext cx="6261735" cy="1544320"/>
                      </a:xfrm>
                      <a:prstGeom prst="rect">
                        <a:avLst/>
                      </a:prstGeom>
                      <a:solidFill>
                        <a:schemeClr val="bg1"/>
                      </a:solidFill>
                      <a:ln w="38100">
                        <a:noFill/>
                        <a:miter/>
                      </a:ln>
                    </p:spPr>
                  </p:pic>
                </p:oleObj>
              </mc:Fallback>
            </mc:AlternateContent>
          </a:graphicData>
        </a:graphic>
      </p:graphicFrame>
      <p:sp>
        <p:nvSpPr>
          <p:cNvPr id="50181" name="文本框 50180"/>
          <p:cNvSpPr txBox="1"/>
          <p:nvPr/>
        </p:nvSpPr>
        <p:spPr>
          <a:xfrm>
            <a:off x="3864610" y="627380"/>
            <a:ext cx="2740025" cy="645160"/>
          </a:xfrm>
          <a:prstGeom prst="rect">
            <a:avLst/>
          </a:prstGeom>
          <a:noFill/>
          <a:ln w="9525">
            <a:noFill/>
          </a:ln>
        </p:spPr>
        <p:txBody>
          <a:bodyPr wrap="square">
            <a:spAutoFit/>
          </a:bodyPr>
          <a:lstStyle/>
          <a:p>
            <a:pPr>
              <a:spcBef>
                <a:spcPct val="5000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0179"/>
                                        </p:tgtEl>
                                        <p:attrNameLst>
                                          <p:attrName>style.visibility</p:attrName>
                                        </p:attrNameLst>
                                      </p:cBhvr>
                                      <p:to>
                                        <p:strVal val="visible"/>
                                      </p:to>
                                    </p:set>
                                    <p:anim calcmode="lin" valueType="num">
                                      <p:cBhvr additive="base">
                                        <p:cTn id="7" dur="500" fill="hold"/>
                                        <p:tgtEl>
                                          <p:spTgt spid="50179"/>
                                        </p:tgtEl>
                                        <p:attrNameLst>
                                          <p:attrName>ppt_x</p:attrName>
                                        </p:attrNameLst>
                                      </p:cBhvr>
                                      <p:tavLst>
                                        <p:tav tm="0">
                                          <p:val>
                                            <p:strVal val="#ppt_x"/>
                                          </p:val>
                                        </p:tav>
                                        <p:tav tm="100000">
                                          <p:val>
                                            <p:strVal val="#ppt_x"/>
                                          </p:val>
                                        </p:tav>
                                      </p:tavLst>
                                    </p:anim>
                                    <p:anim calcmode="lin" valueType="num">
                                      <p:cBhvr additive="base">
                                        <p:cTn id="8" dur="500" fill="hold"/>
                                        <p:tgtEl>
                                          <p:spTgt spid="501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0180"/>
                                        </p:tgtEl>
                                        <p:attrNameLst>
                                          <p:attrName>style.visibility</p:attrName>
                                        </p:attrNameLst>
                                      </p:cBhvr>
                                      <p:to>
                                        <p:strVal val="visible"/>
                                      </p:to>
                                    </p:set>
                                    <p:anim calcmode="lin" valueType="num">
                                      <p:cBhvr additive="base">
                                        <p:cTn id="13" dur="500" fill="hold"/>
                                        <p:tgtEl>
                                          <p:spTgt spid="50180"/>
                                        </p:tgtEl>
                                        <p:attrNameLst>
                                          <p:attrName>ppt_x</p:attrName>
                                        </p:attrNameLst>
                                      </p:cBhvr>
                                      <p:tavLst>
                                        <p:tav tm="0">
                                          <p:val>
                                            <p:strVal val="#ppt_x"/>
                                          </p:val>
                                        </p:tav>
                                        <p:tav tm="100000">
                                          <p:val>
                                            <p:strVal val="#ppt_x"/>
                                          </p:val>
                                        </p:tav>
                                      </p:tavLst>
                                    </p:anim>
                                    <p:anim calcmode="lin" valueType="num">
                                      <p:cBhvr additive="base">
                                        <p:cTn id="14" dur="500" fill="hold"/>
                                        <p:tgtEl>
                                          <p:spTgt spid="5018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0181"/>
                                        </p:tgtEl>
                                        <p:attrNameLst>
                                          <p:attrName>style.visibility</p:attrName>
                                        </p:attrNameLst>
                                      </p:cBhvr>
                                      <p:to>
                                        <p:strVal val="visible"/>
                                      </p:to>
                                    </p:set>
                                    <p:anim calcmode="lin" valueType="num">
                                      <p:cBhvr additive="base">
                                        <p:cTn id="19" dur="500" fill="hold"/>
                                        <p:tgtEl>
                                          <p:spTgt spid="50181"/>
                                        </p:tgtEl>
                                        <p:attrNameLst>
                                          <p:attrName>ppt_x</p:attrName>
                                        </p:attrNameLst>
                                      </p:cBhvr>
                                      <p:tavLst>
                                        <p:tav tm="0">
                                          <p:val>
                                            <p:strVal val="#ppt_x"/>
                                          </p:val>
                                        </p:tav>
                                        <p:tav tm="100000">
                                          <p:val>
                                            <p:strVal val="#ppt_x"/>
                                          </p:val>
                                        </p:tav>
                                      </p:tavLst>
                                    </p:anim>
                                    <p:anim calcmode="lin" valueType="num">
                                      <p:cBhvr additive="base">
                                        <p:cTn id="20" dur="500" fill="hold"/>
                                        <p:tgtEl>
                                          <p:spTgt spid="501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p:bldP spid="5018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c2zhou.avi">
            <a:hlinkClick r:id="" action="ppaction://media"/>
          </p:cNvPr>
          <p:cNvPicPr>
            <a:picLocks noRot="1" noChangeAspect="1" noChangeArrowheads="1"/>
          </p:cNvPicPr>
          <p:nvPr>
            <a:videoFile r:link="rId1"/>
            <p:extLst>
              <p:ext uri="{DAA4B4D4-6D71-4841-9C94-3DE7FCFB9230}">
                <p14:media xmlns:p14="http://schemas.microsoft.com/office/powerpoint/2010/main" r:link="rId2"/>
              </p:ext>
            </p:extLst>
          </p:nvPr>
        </p:nvPicPr>
        <p:blipFill>
          <a:blip r:embed="rId3">
            <a:extLst>
              <a:ext uri="{28A0092B-C50C-407E-A947-70E740481C1C}">
                <a14:useLocalDpi xmlns:a14="http://schemas.microsoft.com/office/drawing/2010/main" val="0"/>
              </a:ext>
            </a:extLst>
          </a:blip>
          <a:srcRect/>
          <a:stretch>
            <a:fillRect/>
          </a:stretch>
        </p:blipFill>
        <p:spPr bwMode="auto">
          <a:xfrm>
            <a:off x="2132013" y="133350"/>
            <a:ext cx="4878387" cy="487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987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79876"/>
                                        </p:tgtEl>
                                      </p:cBhvr>
                                    </p:cmd>
                                  </p:childTnLst>
                                </p:cTn>
                              </p:par>
                            </p:childTnLst>
                          </p:cTn>
                        </p:par>
                      </p:childTnLst>
                    </p:cTn>
                  </p:par>
                </p:childTnLst>
              </p:cTn>
              <p:nextCondLst>
                <p:cond evt="onClick" delay="0">
                  <p:tgtEl>
                    <p:spTgt spid="79876"/>
                  </p:tgtEl>
                </p:cond>
              </p:nextCondLst>
            </p:seq>
            <p:video>
              <p:cMediaNode>
                <p:cTn id="7" fill="hold" display="0">
                  <p:stCondLst>
                    <p:cond delay="indefinite"/>
                  </p:stCondLst>
                  <p:endCondLst>
                    <p:cond evt="onNext" delay="0">
                      <p:tgtEl>
                        <p:sldTgt/>
                      </p:tgtEl>
                    </p:cond>
                    <p:cond evt="onPrev" delay="0">
                      <p:tgtEl>
                        <p:sldTgt/>
                      </p:tgtEl>
                    </p:cond>
                  </p:endCondLst>
                </p:cTn>
                <p:tgtEl>
                  <p:spTgt spid="79876"/>
                </p:tgtEl>
              </p:cMediaNode>
            </p:video>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5476" name="文本框 105475"/>
          <p:cNvSpPr txBox="1"/>
          <p:nvPr/>
        </p:nvSpPr>
        <p:spPr>
          <a:xfrm>
            <a:off x="953135" y="394335"/>
            <a:ext cx="552005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反式的</a:t>
            </a:r>
            <a:r>
              <a:rPr lang="en-US" altLang="zh-CN" dirty="0" err="1">
                <a:solidFill>
                  <a:schemeClr val="tx1"/>
                </a:solidFill>
                <a:latin typeface="Times New Roman" panose="02020603050405020304" pitchFamily="18" charset="0"/>
              </a:rPr>
              <a:t>CHCl</a:t>
            </a:r>
            <a:r>
              <a:rPr lang="en-US" altLang="zh-CN">
                <a:solidFill>
                  <a:schemeClr val="tx1"/>
                </a:solidFill>
                <a:latin typeface="Times New Roman" panose="02020603050405020304" pitchFamily="18" charset="0"/>
              </a:rPr>
              <a:t>=</a:t>
            </a:r>
            <a:r>
              <a:rPr lang="en-US" altLang="zh-CN" dirty="0" err="1">
                <a:solidFill>
                  <a:schemeClr val="tx1"/>
                </a:solidFill>
                <a:latin typeface="Times New Roman" panose="02020603050405020304" pitchFamily="18" charset="0"/>
              </a:rPr>
              <a:t>CHCl</a:t>
            </a:r>
            <a:endParaRPr lang="zh-CN" altLang="en-US" b="0">
              <a:solidFill>
                <a:schemeClr val="tx1"/>
              </a:solidFill>
              <a:latin typeface="Times New Roman" panose="02020603050405020304" pitchFamily="18" charset="0"/>
            </a:endParaRPr>
          </a:p>
        </p:txBody>
      </p:sp>
      <p:sp>
        <p:nvSpPr>
          <p:cNvPr id="105477" name="文本框 105476"/>
          <p:cNvSpPr txBox="1"/>
          <p:nvPr/>
        </p:nvSpPr>
        <p:spPr>
          <a:xfrm>
            <a:off x="2091592" y="1039578"/>
            <a:ext cx="1371840" cy="645160"/>
          </a:xfrm>
          <a:prstGeom prst="rect">
            <a:avLst/>
          </a:prstGeom>
          <a:noFill/>
          <a:ln w="9525">
            <a:noFill/>
          </a:ln>
        </p:spPr>
        <p:txBody>
          <a:bodyPr>
            <a:spAutoFit/>
          </a:bodyPr>
          <a:lstStyle/>
          <a:p>
            <a:pPr>
              <a:spcBef>
                <a:spcPct val="50000"/>
              </a:spcBef>
            </a:pPr>
            <a:r>
              <a:rPr lang="en-US" altLang="zh-CN">
                <a:solidFill>
                  <a:schemeClr val="tx1"/>
                </a:solidFill>
                <a:latin typeface="Times New Roman" panose="02020603050405020304" pitchFamily="18" charset="0"/>
              </a:rPr>
              <a:t>C</a:t>
            </a:r>
            <a:r>
              <a:rPr lang="en-US" altLang="zh-CN" baseline="-25000">
                <a:solidFill>
                  <a:schemeClr val="tx1"/>
                </a:solidFill>
                <a:latin typeface="Times New Roman" panose="02020603050405020304" pitchFamily="18" charset="0"/>
              </a:rPr>
              <a:t>2h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5478" name="文本框 105477"/>
          <p:cNvSpPr txBox="1"/>
          <p:nvPr/>
        </p:nvSpPr>
        <p:spPr>
          <a:xfrm>
            <a:off x="861695" y="2967355"/>
            <a:ext cx="543052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只有一个对称面而没有其它任何对称元素的分子</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5479" name="文本框 105478"/>
          <p:cNvSpPr txBox="1"/>
          <p:nvPr/>
        </p:nvSpPr>
        <p:spPr>
          <a:xfrm>
            <a:off x="1807845" y="1812290"/>
            <a:ext cx="353822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角状分子</a:t>
            </a:r>
            <a:r>
              <a:rPr lang="en-US" altLang="zh-CN" dirty="0" err="1">
                <a:solidFill>
                  <a:schemeClr val="tx1"/>
                </a:solidFill>
                <a:latin typeface="Times New Roman" panose="02020603050405020304" pitchFamily="18" charset="0"/>
              </a:rPr>
              <a:t>HOCl</a:t>
            </a:r>
            <a:endParaRPr lang="zh-CN" altLang="en-US" b="0">
              <a:solidFill>
                <a:schemeClr val="tx1"/>
              </a:solidFill>
              <a:latin typeface="Times New Roman" panose="02020603050405020304" pitchFamily="18" charset="0"/>
            </a:endParaRPr>
          </a:p>
        </p:txBody>
      </p:sp>
      <p:sp>
        <p:nvSpPr>
          <p:cNvPr id="105480" name="文本框 105479"/>
          <p:cNvSpPr txBox="1"/>
          <p:nvPr/>
        </p:nvSpPr>
        <p:spPr>
          <a:xfrm>
            <a:off x="2150745" y="2457450"/>
            <a:ext cx="2407285"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C</a:t>
            </a:r>
            <a:r>
              <a:rPr lang="en-US" altLang="zh-CN" baseline="-25000">
                <a:solidFill>
                  <a:schemeClr val="tx1"/>
                </a:solidFill>
                <a:latin typeface="Times New Roman" panose="02020603050405020304" pitchFamily="18" charset="0"/>
              </a:rPr>
              <a:t>1h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5481" name="文本框 105480"/>
          <p:cNvSpPr txBox="1"/>
          <p:nvPr/>
        </p:nvSpPr>
        <p:spPr>
          <a:xfrm>
            <a:off x="6069330" y="3776980"/>
            <a:ext cx="93599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C</a:t>
            </a:r>
            <a:r>
              <a:rPr lang="en-US" altLang="zh-CN" baseline="-25000">
                <a:solidFill>
                  <a:schemeClr val="tx1"/>
                </a:solidFill>
                <a:latin typeface="Times New Roman" panose="02020603050405020304" pitchFamily="18" charset="0"/>
              </a:rPr>
              <a:t>s</a:t>
            </a:r>
            <a:endParaRPr lang="zh-CN" altLang="en-US" baseline="-25000">
              <a:solidFill>
                <a:schemeClr val="tx1"/>
              </a:solidFill>
              <a:latin typeface="Times New Roman" panose="02020603050405020304" pitchFamily="18" charset="0"/>
            </a:endParaRPr>
          </a:p>
        </p:txBody>
      </p:sp>
      <p:pic>
        <p:nvPicPr>
          <p:cNvPr id="105482" name="duichenmian.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6196443" y="1111553"/>
            <a:ext cx="2293545" cy="229354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5477"/>
                                        </p:tgtEl>
                                        <p:attrNameLst>
                                          <p:attrName>style.visibility</p:attrName>
                                        </p:attrNameLst>
                                      </p:cBhvr>
                                      <p:to>
                                        <p:strVal val="visible"/>
                                      </p:to>
                                    </p:set>
                                    <p:anim calcmode="lin" valueType="num">
                                      <p:cBhvr additive="base">
                                        <p:cTn id="7" dur="500" fill="hold"/>
                                        <p:tgtEl>
                                          <p:spTgt spid="105477"/>
                                        </p:tgtEl>
                                        <p:attrNameLst>
                                          <p:attrName>ppt_x</p:attrName>
                                        </p:attrNameLst>
                                      </p:cBhvr>
                                      <p:tavLst>
                                        <p:tav tm="0">
                                          <p:val>
                                            <p:strVal val="#ppt_x"/>
                                          </p:val>
                                        </p:tav>
                                        <p:tav tm="100000">
                                          <p:val>
                                            <p:strVal val="#ppt_x"/>
                                          </p:val>
                                        </p:tav>
                                      </p:tavLst>
                                    </p:anim>
                                    <p:anim calcmode="lin" valueType="num">
                                      <p:cBhvr additive="base">
                                        <p:cTn id="8" dur="500" fill="hold"/>
                                        <p:tgtEl>
                                          <p:spTgt spid="10547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5479"/>
                                        </p:tgtEl>
                                        <p:attrNameLst>
                                          <p:attrName>style.visibility</p:attrName>
                                        </p:attrNameLst>
                                      </p:cBhvr>
                                      <p:to>
                                        <p:strVal val="visible"/>
                                      </p:to>
                                    </p:set>
                                    <p:anim calcmode="lin" valueType="num">
                                      <p:cBhvr additive="base">
                                        <p:cTn id="13" dur="500" fill="hold"/>
                                        <p:tgtEl>
                                          <p:spTgt spid="105479"/>
                                        </p:tgtEl>
                                        <p:attrNameLst>
                                          <p:attrName>ppt_x</p:attrName>
                                        </p:attrNameLst>
                                      </p:cBhvr>
                                      <p:tavLst>
                                        <p:tav tm="0">
                                          <p:val>
                                            <p:strVal val="#ppt_x"/>
                                          </p:val>
                                        </p:tav>
                                        <p:tav tm="100000">
                                          <p:val>
                                            <p:strVal val="#ppt_x"/>
                                          </p:val>
                                        </p:tav>
                                      </p:tavLst>
                                    </p:anim>
                                    <p:anim calcmode="lin" valueType="num">
                                      <p:cBhvr additive="base">
                                        <p:cTn id="14" dur="500" fill="hold"/>
                                        <p:tgtEl>
                                          <p:spTgt spid="10547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5480"/>
                                        </p:tgtEl>
                                        <p:attrNameLst>
                                          <p:attrName>style.visibility</p:attrName>
                                        </p:attrNameLst>
                                      </p:cBhvr>
                                      <p:to>
                                        <p:strVal val="visible"/>
                                      </p:to>
                                    </p:set>
                                    <p:anim calcmode="lin" valueType="num">
                                      <p:cBhvr additive="base">
                                        <p:cTn id="19" dur="500" fill="hold"/>
                                        <p:tgtEl>
                                          <p:spTgt spid="105480"/>
                                        </p:tgtEl>
                                        <p:attrNameLst>
                                          <p:attrName>ppt_x</p:attrName>
                                        </p:attrNameLst>
                                      </p:cBhvr>
                                      <p:tavLst>
                                        <p:tav tm="0">
                                          <p:val>
                                            <p:strVal val="#ppt_x"/>
                                          </p:val>
                                        </p:tav>
                                        <p:tav tm="100000">
                                          <p:val>
                                            <p:strVal val="#ppt_x"/>
                                          </p:val>
                                        </p:tav>
                                      </p:tavLst>
                                    </p:anim>
                                    <p:anim calcmode="lin" valueType="num">
                                      <p:cBhvr additive="base">
                                        <p:cTn id="20" dur="500" fill="hold"/>
                                        <p:tgtEl>
                                          <p:spTgt spid="10548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5478"/>
                                        </p:tgtEl>
                                        <p:attrNameLst>
                                          <p:attrName>style.visibility</p:attrName>
                                        </p:attrNameLst>
                                      </p:cBhvr>
                                      <p:to>
                                        <p:strVal val="visible"/>
                                      </p:to>
                                    </p:set>
                                    <p:anim calcmode="lin" valueType="num">
                                      <p:cBhvr additive="base">
                                        <p:cTn id="25" dur="500" fill="hold"/>
                                        <p:tgtEl>
                                          <p:spTgt spid="105478"/>
                                        </p:tgtEl>
                                        <p:attrNameLst>
                                          <p:attrName>ppt_x</p:attrName>
                                        </p:attrNameLst>
                                      </p:cBhvr>
                                      <p:tavLst>
                                        <p:tav tm="0">
                                          <p:val>
                                            <p:strVal val="#ppt_x"/>
                                          </p:val>
                                        </p:tav>
                                        <p:tav tm="100000">
                                          <p:val>
                                            <p:strVal val="#ppt_x"/>
                                          </p:val>
                                        </p:tav>
                                      </p:tavLst>
                                    </p:anim>
                                    <p:anim calcmode="lin" valueType="num">
                                      <p:cBhvr additive="base">
                                        <p:cTn id="26" dur="500" fill="hold"/>
                                        <p:tgtEl>
                                          <p:spTgt spid="10547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5482"/>
                                        </p:tgtEl>
                                        <p:attrNameLst>
                                          <p:attrName>style.visibility</p:attrName>
                                        </p:attrNameLst>
                                      </p:cBhvr>
                                      <p:to>
                                        <p:strVal val="visible"/>
                                      </p:to>
                                    </p:set>
                                    <p:anim calcmode="lin" valueType="num">
                                      <p:cBhvr additive="base">
                                        <p:cTn id="31" dur="500" fill="hold"/>
                                        <p:tgtEl>
                                          <p:spTgt spid="105482"/>
                                        </p:tgtEl>
                                        <p:attrNameLst>
                                          <p:attrName>ppt_x</p:attrName>
                                        </p:attrNameLst>
                                      </p:cBhvr>
                                      <p:tavLst>
                                        <p:tav tm="0">
                                          <p:val>
                                            <p:strVal val="#ppt_x"/>
                                          </p:val>
                                        </p:tav>
                                        <p:tav tm="100000">
                                          <p:val>
                                            <p:strVal val="#ppt_x"/>
                                          </p:val>
                                        </p:tav>
                                      </p:tavLst>
                                    </p:anim>
                                    <p:anim calcmode="lin" valueType="num">
                                      <p:cBhvr additive="base">
                                        <p:cTn id="32" dur="500" fill="hold"/>
                                        <p:tgtEl>
                                          <p:spTgt spid="10548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5481"/>
                                        </p:tgtEl>
                                        <p:attrNameLst>
                                          <p:attrName>style.visibility</p:attrName>
                                        </p:attrNameLst>
                                      </p:cBhvr>
                                      <p:to>
                                        <p:strVal val="visible"/>
                                      </p:to>
                                    </p:set>
                                    <p:anim calcmode="lin" valueType="num">
                                      <p:cBhvr additive="base">
                                        <p:cTn id="37" dur="500" fill="hold"/>
                                        <p:tgtEl>
                                          <p:spTgt spid="105481"/>
                                        </p:tgtEl>
                                        <p:attrNameLst>
                                          <p:attrName>ppt_x</p:attrName>
                                        </p:attrNameLst>
                                      </p:cBhvr>
                                      <p:tavLst>
                                        <p:tav tm="0">
                                          <p:val>
                                            <p:strVal val="#ppt_x"/>
                                          </p:val>
                                        </p:tav>
                                        <p:tav tm="100000">
                                          <p:val>
                                            <p:strVal val="#ppt_x"/>
                                          </p:val>
                                        </p:tav>
                                      </p:tavLst>
                                    </p:anim>
                                    <p:anim calcmode="lin" valueType="num">
                                      <p:cBhvr additive="base">
                                        <p:cTn id="38" dur="500" fill="hold"/>
                                        <p:tgtEl>
                                          <p:spTgt spid="10548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105482"/>
                    </p:tgtEl>
                  </p:cond>
                </p:stCondLst>
                <p:endSync evt="end" delay="0">
                  <p:rtn val="all"/>
                </p:endSync>
                <p:childTnLst>
                  <p:par>
                    <p:cTn id="40" fill="hold">
                      <p:stCondLst>
                        <p:cond delay="0"/>
                      </p:stCondLst>
                      <p:childTnLst>
                        <p:par>
                          <p:cTn id="41" fill="hold">
                            <p:stCondLst>
                              <p:cond delay="0"/>
                            </p:stCondLst>
                            <p:childTnLst>
                              <p:par>
                                <p:cTn id="42" presetID="2" presetClass="mediacall" presetSubtype="0" fill="hold" nodeType="clickEffect">
                                  <p:stCondLst>
                                    <p:cond delay="0"/>
                                  </p:stCondLst>
                                  <p:childTnLst>
                                    <p:cmd type="call" cmd="togglePause">
                                      <p:cBhvr>
                                        <p:cTn id="43" dur="1" fill="hold"/>
                                        <p:tgtEl>
                                          <p:spTgt spid="105482"/>
                                        </p:tgtEl>
                                      </p:cBhvr>
                                    </p:cmd>
                                  </p:childTnLst>
                                </p:cTn>
                              </p:par>
                            </p:childTnLst>
                          </p:cTn>
                        </p:par>
                      </p:childTnLst>
                    </p:cTn>
                  </p:par>
                </p:childTnLst>
              </p:cTn>
              <p:nextCondLst>
                <p:cond evt="onClick" delay="0">
                  <p:tgtEl>
                    <p:spTgt spid="105482"/>
                  </p:tgtEl>
                </p:cond>
              </p:nextCondLst>
            </p:seq>
            <p:video>
              <p:cMediaNode>
                <p:cTn id="44" fill="hold" display="0">
                  <p:stCondLst>
                    <p:cond delay="indefinite"/>
                  </p:stCondLst>
                  <p:endCondLst>
                    <p:cond evt="onNext" delay="0">
                      <p:tgtEl>
                        <p:sldTgt/>
                      </p:tgtEl>
                    </p:cond>
                    <p:cond evt="onPrev" delay="0">
                      <p:tgtEl>
                        <p:sldTgt/>
                      </p:tgtEl>
                    </p:cond>
                  </p:endCondLst>
                </p:cTn>
                <p:tgtEl>
                  <p:spTgt spid="105482"/>
                </p:tgtEl>
              </p:cMediaNode>
            </p:video>
          </p:childTnLst>
        </p:cTn>
      </p:par>
    </p:tnLst>
    <p:bldLst>
      <p:bldP spid="105477" grpId="0"/>
      <p:bldP spid="105478" grpId="0"/>
      <p:bldP spid="105479" grpId="0"/>
      <p:bldP spid="105480" grpId="0"/>
      <p:bldP spid="105481" grpId="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1206" name="文本框 51205"/>
          <p:cNvSpPr txBox="1"/>
          <p:nvPr/>
        </p:nvSpPr>
        <p:spPr>
          <a:xfrm>
            <a:off x="1493520" y="897890"/>
            <a:ext cx="271145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（4）</a:t>
            </a:r>
            <a:r>
              <a:rPr lang="en-US" altLang="zh-CN" err="1">
                <a:solidFill>
                  <a:srgbClr val="FF0000"/>
                </a:solidFill>
                <a:latin typeface="黑体" panose="02010609060101010101" pitchFamily="49" charset="-122"/>
                <a:ea typeface="黑体" panose="02010609060101010101" pitchFamily="49" charset="-122"/>
                <a:cs typeface="黑体" panose="02010609060101010101" pitchFamily="49" charset="-122"/>
              </a:rPr>
              <a:t>S</a:t>
            </a:r>
            <a:r>
              <a:rPr lang="en-US" altLang="zh-CN" baseline="-25000" err="1">
                <a:solidFill>
                  <a:srgbClr val="FF0000"/>
                </a:solidFill>
                <a:latin typeface="黑体" panose="02010609060101010101" pitchFamily="49" charset="-122"/>
                <a:ea typeface="黑体" panose="02010609060101010101" pitchFamily="49" charset="-122"/>
                <a:cs typeface="黑体" panose="02010609060101010101" pitchFamily="49" charset="-122"/>
              </a:rPr>
              <a:t>n</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51209" name="文本框 51208"/>
          <p:cNvSpPr txBox="1"/>
          <p:nvPr/>
        </p:nvSpPr>
        <p:spPr>
          <a:xfrm>
            <a:off x="1791335" y="1695450"/>
            <a:ext cx="379730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分子有一个</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次象转轴</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51210" name="文本框 51209"/>
          <p:cNvSpPr txBox="1"/>
          <p:nvPr/>
        </p:nvSpPr>
        <p:spPr>
          <a:xfrm>
            <a:off x="5711190" y="1948815"/>
            <a:ext cx="1828800" cy="645160"/>
          </a:xfrm>
          <a:prstGeom prst="rect">
            <a:avLst/>
          </a:prstGeom>
          <a:noFill/>
          <a:ln w="9525">
            <a:noFill/>
          </a:ln>
        </p:spPr>
        <p:txBody>
          <a:bodyPr wrap="square">
            <a:spAutoFit/>
          </a:bodyPr>
          <a:lstStyle/>
          <a:p>
            <a:pPr>
              <a:spcBef>
                <a:spcPct val="50000"/>
              </a:spcBef>
            </a:pP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为偶数</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1213" name="对象 51212"/>
          <p:cNvGraphicFramePr/>
          <p:nvPr/>
        </p:nvGraphicFramePr>
        <p:xfrm>
          <a:off x="2204720" y="3567430"/>
          <a:ext cx="4497705" cy="929640"/>
        </p:xfrm>
        <a:graphic>
          <a:graphicData uri="http://schemas.openxmlformats.org/presentationml/2006/ole">
            <mc:AlternateContent xmlns:mc="http://schemas.openxmlformats.org/markup-compatibility/2006">
              <mc:Choice xmlns:v="urn:schemas-microsoft-com:vml" Requires="v">
                <p:oleObj spid="_x0000_s11266" name="" r:id="rId1" imgW="1256030" imgH="254000" progId="Equation.3">
                  <p:embed/>
                </p:oleObj>
              </mc:Choice>
              <mc:Fallback>
                <p:oleObj name="" r:id="rId1" imgW="1256030" imgH="254000" progId="Equation.3">
                  <p:embed/>
                  <p:pic>
                    <p:nvPicPr>
                      <p:cNvPr id="0" name="图片 3097"/>
                      <p:cNvPicPr/>
                      <p:nvPr/>
                    </p:nvPicPr>
                    <p:blipFill>
                      <a:blip r:embed="rId2"/>
                      <a:stretch>
                        <a:fillRect/>
                      </a:stretch>
                    </p:blipFill>
                    <p:spPr>
                      <a:xfrm>
                        <a:off x="2204720" y="3567430"/>
                        <a:ext cx="4497705" cy="929640"/>
                      </a:xfrm>
                      <a:prstGeom prst="rect">
                        <a:avLst/>
                      </a:prstGeom>
                      <a:solidFill>
                        <a:schemeClr val="bg1"/>
                      </a:solidFill>
                      <a:ln w="38100">
                        <a:noFill/>
                        <a:miter/>
                      </a:ln>
                    </p:spPr>
                  </p:pic>
                </p:oleObj>
              </mc:Fallback>
            </mc:AlternateContent>
          </a:graphicData>
        </a:graphic>
      </p:graphicFrame>
      <p:sp>
        <p:nvSpPr>
          <p:cNvPr id="51216" name="文本框 51215"/>
          <p:cNvSpPr txBox="1"/>
          <p:nvPr/>
        </p:nvSpPr>
        <p:spPr>
          <a:xfrm>
            <a:off x="4139565" y="951230"/>
            <a:ext cx="3085465" cy="645160"/>
          </a:xfrm>
          <a:prstGeom prst="rect">
            <a:avLst/>
          </a:prstGeom>
          <a:noFill/>
          <a:ln w="9525">
            <a:noFill/>
          </a:ln>
        </p:spPr>
        <p:txBody>
          <a:bodyPr wrap="square">
            <a:spAutoFit/>
          </a:bodyPr>
          <a:lstStyle/>
          <a:p>
            <a:pPr>
              <a:spcBef>
                <a:spcPct val="50000"/>
              </a:spcBef>
            </a:pP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1209"/>
                                        </p:tgtEl>
                                        <p:attrNameLst>
                                          <p:attrName>style.visibility</p:attrName>
                                        </p:attrNameLst>
                                      </p:cBhvr>
                                      <p:to>
                                        <p:strVal val="visible"/>
                                      </p:to>
                                    </p:set>
                                    <p:anim calcmode="lin" valueType="num">
                                      <p:cBhvr additive="base">
                                        <p:cTn id="7" dur="500" fill="hold"/>
                                        <p:tgtEl>
                                          <p:spTgt spid="51209"/>
                                        </p:tgtEl>
                                        <p:attrNameLst>
                                          <p:attrName>ppt_x</p:attrName>
                                        </p:attrNameLst>
                                      </p:cBhvr>
                                      <p:tavLst>
                                        <p:tav tm="0">
                                          <p:val>
                                            <p:strVal val="#ppt_x"/>
                                          </p:val>
                                        </p:tav>
                                        <p:tav tm="100000">
                                          <p:val>
                                            <p:strVal val="#ppt_x"/>
                                          </p:val>
                                        </p:tav>
                                      </p:tavLst>
                                    </p:anim>
                                    <p:anim calcmode="lin" valueType="num">
                                      <p:cBhvr additive="base">
                                        <p:cTn id="8" dur="500" fill="hold"/>
                                        <p:tgtEl>
                                          <p:spTgt spid="5120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1210"/>
                                        </p:tgtEl>
                                        <p:attrNameLst>
                                          <p:attrName>style.visibility</p:attrName>
                                        </p:attrNameLst>
                                      </p:cBhvr>
                                      <p:to>
                                        <p:strVal val="visible"/>
                                      </p:to>
                                    </p:set>
                                    <p:anim calcmode="lin" valueType="num">
                                      <p:cBhvr additive="base">
                                        <p:cTn id="13" dur="500" fill="hold"/>
                                        <p:tgtEl>
                                          <p:spTgt spid="51210"/>
                                        </p:tgtEl>
                                        <p:attrNameLst>
                                          <p:attrName>ppt_x</p:attrName>
                                        </p:attrNameLst>
                                      </p:cBhvr>
                                      <p:tavLst>
                                        <p:tav tm="0">
                                          <p:val>
                                            <p:strVal val="#ppt_x"/>
                                          </p:val>
                                        </p:tav>
                                        <p:tav tm="100000">
                                          <p:val>
                                            <p:strVal val="#ppt_x"/>
                                          </p:val>
                                        </p:tav>
                                      </p:tavLst>
                                    </p:anim>
                                    <p:anim calcmode="lin" valueType="num">
                                      <p:cBhvr additive="base">
                                        <p:cTn id="14" dur="500" fill="hold"/>
                                        <p:tgtEl>
                                          <p:spTgt spid="512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13"/>
                                        </p:tgtEl>
                                        <p:attrNameLst>
                                          <p:attrName>style.visibility</p:attrName>
                                        </p:attrNameLst>
                                      </p:cBhvr>
                                      <p:to>
                                        <p:strVal val="visible"/>
                                      </p:to>
                                    </p:set>
                                    <p:anim calcmode="lin" valueType="num">
                                      <p:cBhvr additive="base">
                                        <p:cTn id="19" dur="500" fill="hold"/>
                                        <p:tgtEl>
                                          <p:spTgt spid="51213"/>
                                        </p:tgtEl>
                                        <p:attrNameLst>
                                          <p:attrName>ppt_x</p:attrName>
                                        </p:attrNameLst>
                                      </p:cBhvr>
                                      <p:tavLst>
                                        <p:tav tm="0">
                                          <p:val>
                                            <p:strVal val="#ppt_x"/>
                                          </p:val>
                                        </p:tav>
                                        <p:tav tm="100000">
                                          <p:val>
                                            <p:strVal val="#ppt_x"/>
                                          </p:val>
                                        </p:tav>
                                      </p:tavLst>
                                    </p:anim>
                                    <p:anim calcmode="lin" valueType="num">
                                      <p:cBhvr additive="base">
                                        <p:cTn id="20" dur="500" fill="hold"/>
                                        <p:tgtEl>
                                          <p:spTgt spid="512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1216"/>
                                        </p:tgtEl>
                                        <p:attrNameLst>
                                          <p:attrName>style.visibility</p:attrName>
                                        </p:attrNameLst>
                                      </p:cBhvr>
                                      <p:to>
                                        <p:strVal val="visible"/>
                                      </p:to>
                                    </p:set>
                                    <p:anim calcmode="lin" valueType="num">
                                      <p:cBhvr additive="base">
                                        <p:cTn id="25" dur="500" fill="hold"/>
                                        <p:tgtEl>
                                          <p:spTgt spid="51216"/>
                                        </p:tgtEl>
                                        <p:attrNameLst>
                                          <p:attrName>ppt_x</p:attrName>
                                        </p:attrNameLst>
                                      </p:cBhvr>
                                      <p:tavLst>
                                        <p:tav tm="0">
                                          <p:val>
                                            <p:strVal val="#ppt_x"/>
                                          </p:val>
                                        </p:tav>
                                        <p:tav tm="100000">
                                          <p:val>
                                            <p:strVal val="#ppt_x"/>
                                          </p:val>
                                        </p:tav>
                                      </p:tavLst>
                                    </p:anim>
                                    <p:anim calcmode="lin" valueType="num">
                                      <p:cBhvr additive="base">
                                        <p:cTn id="26" dur="500" fill="hold"/>
                                        <p:tgtEl>
                                          <p:spTgt spid="512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9" grpId="0"/>
      <p:bldP spid="51210" grpId="0"/>
      <p:bldP spid="51216" grpId="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6500" name="文本框 106499"/>
          <p:cNvSpPr txBox="1"/>
          <p:nvPr/>
        </p:nvSpPr>
        <p:spPr>
          <a:xfrm>
            <a:off x="1709420" y="1024890"/>
            <a:ext cx="479552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椅式环己烷</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106501" name="文本框 106500"/>
          <p:cNvSpPr txBox="1"/>
          <p:nvPr/>
        </p:nvSpPr>
        <p:spPr>
          <a:xfrm>
            <a:off x="2935470" y="1670139"/>
            <a:ext cx="1143200" cy="706755"/>
          </a:xfrm>
          <a:prstGeom prst="rect">
            <a:avLst/>
          </a:prstGeom>
          <a:noFill/>
          <a:ln w="9525">
            <a:noFill/>
          </a:ln>
        </p:spPr>
        <p:txBody>
          <a:bodyPr>
            <a:spAutoFit/>
          </a:bodyPr>
          <a:lstStyle/>
          <a:p>
            <a:pPr>
              <a:spcBef>
                <a:spcPct val="50000"/>
              </a:spcBef>
            </a:pPr>
            <a:r>
              <a:rPr lang="en-US" altLang="zh-CN" sz="4000">
                <a:solidFill>
                  <a:schemeClr val="tx1"/>
                </a:solidFill>
                <a:latin typeface="Times New Roman" panose="02020603050405020304" pitchFamily="18" charset="0"/>
              </a:rPr>
              <a:t>S</a:t>
            </a:r>
            <a:r>
              <a:rPr lang="en-US" altLang="zh-CN" sz="4000" baseline="-25000">
                <a:solidFill>
                  <a:schemeClr val="tx1"/>
                </a:solidFill>
                <a:latin typeface="Times New Roman" panose="02020603050405020304" pitchFamily="18" charset="0"/>
              </a:rPr>
              <a:t>6</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6502" name="文本框 106501"/>
          <p:cNvSpPr txBox="1"/>
          <p:nvPr/>
        </p:nvSpPr>
        <p:spPr>
          <a:xfrm>
            <a:off x="2190115" y="2518410"/>
            <a:ext cx="645858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反式</a:t>
            </a:r>
            <a:r>
              <a:rPr lang="en-US" altLang="zh-CN" dirty="0" err="1">
                <a:solidFill>
                  <a:schemeClr val="tx1"/>
                </a:solidFill>
                <a:latin typeface="Times New Roman" panose="02020603050405020304" pitchFamily="18" charset="0"/>
              </a:rPr>
              <a:t>CHClBr-CHClBr</a:t>
            </a:r>
            <a:endParaRPr lang="en-US" altLang="zh-CN" dirty="0" err="1">
              <a:solidFill>
                <a:schemeClr val="tx1"/>
              </a:solidFill>
              <a:latin typeface="Times New Roman" panose="02020603050405020304" pitchFamily="18" charset="0"/>
            </a:endParaRPr>
          </a:p>
        </p:txBody>
      </p:sp>
      <p:sp>
        <p:nvSpPr>
          <p:cNvPr id="106503" name="文本框 106502"/>
          <p:cNvSpPr txBox="1"/>
          <p:nvPr/>
        </p:nvSpPr>
        <p:spPr>
          <a:xfrm>
            <a:off x="2957195" y="3175000"/>
            <a:ext cx="1501775" cy="706755"/>
          </a:xfrm>
          <a:prstGeom prst="rect">
            <a:avLst/>
          </a:prstGeom>
          <a:noFill/>
          <a:ln w="9525">
            <a:noFill/>
          </a:ln>
        </p:spPr>
        <p:txBody>
          <a:bodyPr wrap="square">
            <a:spAutoFit/>
          </a:bodyPr>
          <a:lstStyle/>
          <a:p>
            <a:pPr>
              <a:spcBef>
                <a:spcPct val="50000"/>
              </a:spcBef>
            </a:pPr>
            <a:r>
              <a:rPr lang="en-US" altLang="zh-CN" sz="4000">
                <a:solidFill>
                  <a:schemeClr val="tx1"/>
                </a:solidFill>
                <a:latin typeface="Times New Roman" panose="02020603050405020304" pitchFamily="18" charset="0"/>
              </a:rPr>
              <a:t>S</a:t>
            </a:r>
            <a:r>
              <a:rPr lang="en-US" altLang="zh-CN" sz="4000" baseline="-25000">
                <a:solidFill>
                  <a:schemeClr val="tx1"/>
                </a:solidFill>
                <a:latin typeface="Times New Roman" panose="02020603050405020304" pitchFamily="18" charset="0"/>
              </a:rPr>
              <a:t>2</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106504" name="文本框 106503"/>
          <p:cNvSpPr txBox="1"/>
          <p:nvPr/>
        </p:nvSpPr>
        <p:spPr>
          <a:xfrm>
            <a:off x="4458970" y="3206115"/>
            <a:ext cx="1397635" cy="645160"/>
          </a:xfrm>
          <a:prstGeom prst="rect">
            <a:avLst/>
          </a:prstGeom>
          <a:noFill/>
          <a:ln w="9525">
            <a:noFill/>
          </a:ln>
        </p:spPr>
        <p:txBody>
          <a:bodyPr wrap="square">
            <a:spAutoFit/>
          </a:bodyPr>
          <a:lstStyle/>
          <a:p>
            <a:pPr>
              <a:spcBef>
                <a:spcPct val="50000"/>
              </a:spcBef>
            </a:pPr>
            <a:r>
              <a:rPr lang="en-US" altLang="zh-CN" dirty="0" err="1">
                <a:solidFill>
                  <a:schemeClr val="tx1"/>
                </a:solidFill>
                <a:latin typeface="Times New Roman" panose="02020603050405020304" pitchFamily="18" charset="0"/>
              </a:rPr>
              <a:t>C</a:t>
            </a:r>
            <a:r>
              <a:rPr lang="en-US" altLang="zh-CN" baseline="-25000" dirty="0" err="1">
                <a:solidFill>
                  <a:schemeClr val="tx1"/>
                </a:solidFill>
                <a:latin typeface="Times New Roman" panose="02020603050405020304" pitchFamily="18" charset="0"/>
              </a:rPr>
              <a:t>i</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6501"/>
                                        </p:tgtEl>
                                        <p:attrNameLst>
                                          <p:attrName>style.visibility</p:attrName>
                                        </p:attrNameLst>
                                      </p:cBhvr>
                                      <p:to>
                                        <p:strVal val="visible"/>
                                      </p:to>
                                    </p:set>
                                    <p:anim calcmode="lin" valueType="num">
                                      <p:cBhvr additive="base">
                                        <p:cTn id="7" dur="500" fill="hold"/>
                                        <p:tgtEl>
                                          <p:spTgt spid="106501"/>
                                        </p:tgtEl>
                                        <p:attrNameLst>
                                          <p:attrName>ppt_x</p:attrName>
                                        </p:attrNameLst>
                                      </p:cBhvr>
                                      <p:tavLst>
                                        <p:tav tm="0">
                                          <p:val>
                                            <p:strVal val="#ppt_x"/>
                                          </p:val>
                                        </p:tav>
                                        <p:tav tm="100000">
                                          <p:val>
                                            <p:strVal val="#ppt_x"/>
                                          </p:val>
                                        </p:tav>
                                      </p:tavLst>
                                    </p:anim>
                                    <p:anim calcmode="lin" valueType="num">
                                      <p:cBhvr additive="base">
                                        <p:cTn id="8" dur="500" fill="hold"/>
                                        <p:tgtEl>
                                          <p:spTgt spid="10650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6502"/>
                                        </p:tgtEl>
                                        <p:attrNameLst>
                                          <p:attrName>style.visibility</p:attrName>
                                        </p:attrNameLst>
                                      </p:cBhvr>
                                      <p:to>
                                        <p:strVal val="visible"/>
                                      </p:to>
                                    </p:set>
                                    <p:anim calcmode="lin" valueType="num">
                                      <p:cBhvr additive="base">
                                        <p:cTn id="13" dur="500" fill="hold"/>
                                        <p:tgtEl>
                                          <p:spTgt spid="106502"/>
                                        </p:tgtEl>
                                        <p:attrNameLst>
                                          <p:attrName>ppt_x</p:attrName>
                                        </p:attrNameLst>
                                      </p:cBhvr>
                                      <p:tavLst>
                                        <p:tav tm="0">
                                          <p:val>
                                            <p:strVal val="#ppt_x"/>
                                          </p:val>
                                        </p:tav>
                                        <p:tav tm="100000">
                                          <p:val>
                                            <p:strVal val="#ppt_x"/>
                                          </p:val>
                                        </p:tav>
                                      </p:tavLst>
                                    </p:anim>
                                    <p:anim calcmode="lin" valueType="num">
                                      <p:cBhvr additive="base">
                                        <p:cTn id="14" dur="500" fill="hold"/>
                                        <p:tgtEl>
                                          <p:spTgt spid="10650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6503"/>
                                        </p:tgtEl>
                                        <p:attrNameLst>
                                          <p:attrName>style.visibility</p:attrName>
                                        </p:attrNameLst>
                                      </p:cBhvr>
                                      <p:to>
                                        <p:strVal val="visible"/>
                                      </p:to>
                                    </p:set>
                                    <p:anim calcmode="lin" valueType="num">
                                      <p:cBhvr additive="base">
                                        <p:cTn id="19" dur="500" fill="hold"/>
                                        <p:tgtEl>
                                          <p:spTgt spid="106503"/>
                                        </p:tgtEl>
                                        <p:attrNameLst>
                                          <p:attrName>ppt_x</p:attrName>
                                        </p:attrNameLst>
                                      </p:cBhvr>
                                      <p:tavLst>
                                        <p:tav tm="0">
                                          <p:val>
                                            <p:strVal val="#ppt_x"/>
                                          </p:val>
                                        </p:tav>
                                        <p:tav tm="100000">
                                          <p:val>
                                            <p:strVal val="#ppt_x"/>
                                          </p:val>
                                        </p:tav>
                                      </p:tavLst>
                                    </p:anim>
                                    <p:anim calcmode="lin" valueType="num">
                                      <p:cBhvr additive="base">
                                        <p:cTn id="20" dur="500" fill="hold"/>
                                        <p:tgtEl>
                                          <p:spTgt spid="10650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6504"/>
                                        </p:tgtEl>
                                        <p:attrNameLst>
                                          <p:attrName>style.visibility</p:attrName>
                                        </p:attrNameLst>
                                      </p:cBhvr>
                                      <p:to>
                                        <p:strVal val="visible"/>
                                      </p:to>
                                    </p:set>
                                    <p:anim calcmode="lin" valueType="num">
                                      <p:cBhvr additive="base">
                                        <p:cTn id="25" dur="500" fill="hold"/>
                                        <p:tgtEl>
                                          <p:spTgt spid="106504"/>
                                        </p:tgtEl>
                                        <p:attrNameLst>
                                          <p:attrName>ppt_x</p:attrName>
                                        </p:attrNameLst>
                                      </p:cBhvr>
                                      <p:tavLst>
                                        <p:tav tm="0">
                                          <p:val>
                                            <p:strVal val="#ppt_x"/>
                                          </p:val>
                                        </p:tav>
                                        <p:tav tm="100000">
                                          <p:val>
                                            <p:strVal val="#ppt_x"/>
                                          </p:val>
                                        </p:tav>
                                      </p:tavLst>
                                    </p:anim>
                                    <p:anim calcmode="lin" valueType="num">
                                      <p:cBhvr additive="base">
                                        <p:cTn id="26" dur="500" fill="hold"/>
                                        <p:tgtEl>
                                          <p:spTgt spid="1065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1" grpId="0"/>
      <p:bldP spid="106502" grpId="0"/>
      <p:bldP spid="106503" grpId="0"/>
      <p:bldP spid="106504" grpId="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2228" name="文本框 52227"/>
          <p:cNvSpPr txBox="1"/>
          <p:nvPr/>
        </p:nvSpPr>
        <p:spPr>
          <a:xfrm>
            <a:off x="1125220" y="494030"/>
            <a:ext cx="341376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2 二面体群</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52229" name="文本框 52228"/>
          <p:cNvSpPr txBox="1"/>
          <p:nvPr/>
        </p:nvSpPr>
        <p:spPr>
          <a:xfrm>
            <a:off x="1323340" y="1317625"/>
            <a:ext cx="258953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（1）</a:t>
            </a:r>
            <a:r>
              <a:rPr lang="en-US" altLang="zh-CN" err="1">
                <a:solidFill>
                  <a:srgbClr val="FF0000"/>
                </a:solidFill>
                <a:latin typeface="黑体" panose="02010609060101010101" pitchFamily="49" charset="-122"/>
                <a:ea typeface="黑体" panose="02010609060101010101" pitchFamily="49" charset="-122"/>
                <a:cs typeface="黑体" panose="02010609060101010101" pitchFamily="49" charset="-122"/>
              </a:rPr>
              <a:t>D</a:t>
            </a:r>
            <a:r>
              <a:rPr lang="en-US" altLang="zh-CN" baseline="-25000" err="1">
                <a:solidFill>
                  <a:srgbClr val="FF0000"/>
                </a:solidFill>
                <a:latin typeface="黑体" panose="02010609060101010101" pitchFamily="49" charset="-122"/>
                <a:ea typeface="黑体" panose="02010609060101010101" pitchFamily="49" charset="-122"/>
                <a:cs typeface="黑体" panose="02010609060101010101" pitchFamily="49" charset="-122"/>
              </a:rPr>
              <a:t>n</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2230" name="对象 52229"/>
          <p:cNvGraphicFramePr/>
          <p:nvPr/>
        </p:nvGraphicFramePr>
        <p:xfrm>
          <a:off x="2810758" y="2218523"/>
          <a:ext cx="1314680" cy="653767"/>
        </p:xfrm>
        <a:graphic>
          <a:graphicData uri="http://schemas.openxmlformats.org/presentationml/2006/ole">
            <mc:AlternateContent xmlns:mc="http://schemas.openxmlformats.org/markup-compatibility/2006">
              <mc:Choice xmlns:v="urn:schemas-microsoft-com:vml" Requires="v">
                <p:oleObj spid="_x0000_s12291" name="" r:id="rId1" imgW="354965" imgH="177800" progId="Equation.3">
                  <p:embed/>
                </p:oleObj>
              </mc:Choice>
              <mc:Fallback>
                <p:oleObj name="" r:id="rId1" imgW="354965" imgH="177800" progId="Equation.3">
                  <p:embed/>
                  <p:pic>
                    <p:nvPicPr>
                      <p:cNvPr id="0" name="图片 3098"/>
                      <p:cNvPicPr/>
                      <p:nvPr/>
                    </p:nvPicPr>
                    <p:blipFill>
                      <a:blip r:embed="rId2"/>
                      <a:stretch>
                        <a:fillRect/>
                      </a:stretch>
                    </p:blipFill>
                    <p:spPr>
                      <a:xfrm>
                        <a:off x="2810758" y="2218523"/>
                        <a:ext cx="1314680" cy="653767"/>
                      </a:xfrm>
                      <a:prstGeom prst="rect">
                        <a:avLst/>
                      </a:prstGeom>
                      <a:solidFill>
                        <a:schemeClr val="bg1"/>
                      </a:solidFill>
                      <a:ln w="38100">
                        <a:noFill/>
                        <a:miter/>
                      </a:ln>
                    </p:spPr>
                  </p:pic>
                </p:oleObj>
              </mc:Fallback>
            </mc:AlternateContent>
          </a:graphicData>
        </a:graphic>
      </p:graphicFrame>
      <p:sp>
        <p:nvSpPr>
          <p:cNvPr id="52231" name="文本框 52230"/>
          <p:cNvSpPr txBox="1"/>
          <p:nvPr/>
        </p:nvSpPr>
        <p:spPr>
          <a:xfrm>
            <a:off x="1388745" y="2034540"/>
            <a:ext cx="654812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有一个      主轴和</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个垂直于主轴的2次旋转轴的分子</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52232" name="文本框 52231"/>
          <p:cNvSpPr txBox="1"/>
          <p:nvPr/>
        </p:nvSpPr>
        <p:spPr>
          <a:xfrm>
            <a:off x="3838575" y="1317625"/>
            <a:ext cx="2854325" cy="645160"/>
          </a:xfrm>
          <a:prstGeom prst="rect">
            <a:avLst/>
          </a:prstGeom>
          <a:noFill/>
          <a:ln w="9525">
            <a:noFill/>
          </a:ln>
        </p:spPr>
        <p:txBody>
          <a:bodyPr wrap="square">
            <a:spAutoFit/>
          </a:bodyPr>
          <a:lstStyle/>
          <a:p>
            <a:pPr>
              <a:spcBef>
                <a:spcPct val="5000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2</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2234" name="对象 52233"/>
          <p:cNvGraphicFramePr/>
          <p:nvPr/>
        </p:nvGraphicFramePr>
        <p:xfrm>
          <a:off x="1473200" y="3973195"/>
          <a:ext cx="6699885" cy="722630"/>
        </p:xfrm>
        <a:graphic>
          <a:graphicData uri="http://schemas.openxmlformats.org/presentationml/2006/ole">
            <mc:AlternateContent xmlns:mc="http://schemas.openxmlformats.org/markup-compatibility/2006">
              <mc:Choice xmlns:v="urn:schemas-microsoft-com:vml" Requires="v">
                <p:oleObj spid="_x0000_s12292" name="" r:id="rId3" imgW="2461895" imgH="254000" progId="Equation.3">
                  <p:embed/>
                </p:oleObj>
              </mc:Choice>
              <mc:Fallback>
                <p:oleObj name="" r:id="rId3" imgW="2461895" imgH="254000" progId="Equation.3">
                  <p:embed/>
                  <p:pic>
                    <p:nvPicPr>
                      <p:cNvPr id="0" name="图片 3099"/>
                      <p:cNvPicPr/>
                      <p:nvPr/>
                    </p:nvPicPr>
                    <p:blipFill>
                      <a:blip r:embed="rId4"/>
                      <a:stretch>
                        <a:fillRect/>
                      </a:stretch>
                    </p:blipFill>
                    <p:spPr>
                      <a:xfrm>
                        <a:off x="1473200" y="3973195"/>
                        <a:ext cx="6699885" cy="722630"/>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2229"/>
                                        </p:tgtEl>
                                        <p:attrNameLst>
                                          <p:attrName>style.visibility</p:attrName>
                                        </p:attrNameLst>
                                      </p:cBhvr>
                                      <p:to>
                                        <p:strVal val="visible"/>
                                      </p:to>
                                    </p:set>
                                    <p:anim calcmode="lin" valueType="num">
                                      <p:cBhvr additive="base">
                                        <p:cTn id="7" dur="500" fill="hold"/>
                                        <p:tgtEl>
                                          <p:spTgt spid="52229"/>
                                        </p:tgtEl>
                                        <p:attrNameLst>
                                          <p:attrName>ppt_x</p:attrName>
                                        </p:attrNameLst>
                                      </p:cBhvr>
                                      <p:tavLst>
                                        <p:tav tm="0">
                                          <p:val>
                                            <p:strVal val="#ppt_x"/>
                                          </p:val>
                                        </p:tav>
                                        <p:tav tm="100000">
                                          <p:val>
                                            <p:strVal val="#ppt_x"/>
                                          </p:val>
                                        </p:tav>
                                      </p:tavLst>
                                    </p:anim>
                                    <p:anim calcmode="lin" valueType="num">
                                      <p:cBhvr additive="base">
                                        <p:cTn id="8" dur="500" fill="hold"/>
                                        <p:tgtEl>
                                          <p:spTgt spid="5222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2231"/>
                                        </p:tgtEl>
                                        <p:attrNameLst>
                                          <p:attrName>style.visibility</p:attrName>
                                        </p:attrNameLst>
                                      </p:cBhvr>
                                      <p:to>
                                        <p:strVal val="visible"/>
                                      </p:to>
                                    </p:set>
                                    <p:anim calcmode="lin" valueType="num">
                                      <p:cBhvr additive="base">
                                        <p:cTn id="13" dur="500" fill="hold"/>
                                        <p:tgtEl>
                                          <p:spTgt spid="52231"/>
                                        </p:tgtEl>
                                        <p:attrNameLst>
                                          <p:attrName>ppt_x</p:attrName>
                                        </p:attrNameLst>
                                      </p:cBhvr>
                                      <p:tavLst>
                                        <p:tav tm="0">
                                          <p:val>
                                            <p:strVal val="#ppt_x"/>
                                          </p:val>
                                        </p:tav>
                                        <p:tav tm="100000">
                                          <p:val>
                                            <p:strVal val="#ppt_x"/>
                                          </p:val>
                                        </p:tav>
                                      </p:tavLst>
                                    </p:anim>
                                    <p:anim calcmode="lin" valueType="num">
                                      <p:cBhvr additive="base">
                                        <p:cTn id="14" dur="500" fill="hold"/>
                                        <p:tgtEl>
                                          <p:spTgt spid="5223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2230"/>
                                        </p:tgtEl>
                                        <p:attrNameLst>
                                          <p:attrName>style.visibility</p:attrName>
                                        </p:attrNameLst>
                                      </p:cBhvr>
                                      <p:to>
                                        <p:strVal val="visible"/>
                                      </p:to>
                                    </p:set>
                                    <p:anim calcmode="lin" valueType="num">
                                      <p:cBhvr additive="base">
                                        <p:cTn id="19" dur="500" fill="hold"/>
                                        <p:tgtEl>
                                          <p:spTgt spid="52230"/>
                                        </p:tgtEl>
                                        <p:attrNameLst>
                                          <p:attrName>ppt_x</p:attrName>
                                        </p:attrNameLst>
                                      </p:cBhvr>
                                      <p:tavLst>
                                        <p:tav tm="0">
                                          <p:val>
                                            <p:strVal val="#ppt_x"/>
                                          </p:val>
                                        </p:tav>
                                        <p:tav tm="100000">
                                          <p:val>
                                            <p:strVal val="#ppt_x"/>
                                          </p:val>
                                        </p:tav>
                                      </p:tavLst>
                                    </p:anim>
                                    <p:anim calcmode="lin" valueType="num">
                                      <p:cBhvr additive="base">
                                        <p:cTn id="20" dur="500" fill="hold"/>
                                        <p:tgtEl>
                                          <p:spTgt spid="5223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2234"/>
                                        </p:tgtEl>
                                        <p:attrNameLst>
                                          <p:attrName>style.visibility</p:attrName>
                                        </p:attrNameLst>
                                      </p:cBhvr>
                                      <p:to>
                                        <p:strVal val="visible"/>
                                      </p:to>
                                    </p:set>
                                    <p:anim calcmode="lin" valueType="num">
                                      <p:cBhvr additive="base">
                                        <p:cTn id="25" dur="500" fill="hold"/>
                                        <p:tgtEl>
                                          <p:spTgt spid="52234"/>
                                        </p:tgtEl>
                                        <p:attrNameLst>
                                          <p:attrName>ppt_x</p:attrName>
                                        </p:attrNameLst>
                                      </p:cBhvr>
                                      <p:tavLst>
                                        <p:tav tm="0">
                                          <p:val>
                                            <p:strVal val="#ppt_x"/>
                                          </p:val>
                                        </p:tav>
                                        <p:tav tm="100000">
                                          <p:val>
                                            <p:strVal val="#ppt_x"/>
                                          </p:val>
                                        </p:tav>
                                      </p:tavLst>
                                    </p:anim>
                                    <p:anim calcmode="lin" valueType="num">
                                      <p:cBhvr additive="base">
                                        <p:cTn id="26" dur="500" fill="hold"/>
                                        <p:tgtEl>
                                          <p:spTgt spid="52234"/>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2232"/>
                                        </p:tgtEl>
                                        <p:attrNameLst>
                                          <p:attrName>style.visibility</p:attrName>
                                        </p:attrNameLst>
                                      </p:cBhvr>
                                      <p:to>
                                        <p:strVal val="visible"/>
                                      </p:to>
                                    </p:set>
                                    <p:anim calcmode="lin" valueType="num">
                                      <p:cBhvr additive="base">
                                        <p:cTn id="31" dur="500" fill="hold"/>
                                        <p:tgtEl>
                                          <p:spTgt spid="52232"/>
                                        </p:tgtEl>
                                        <p:attrNameLst>
                                          <p:attrName>ppt_x</p:attrName>
                                        </p:attrNameLst>
                                      </p:cBhvr>
                                      <p:tavLst>
                                        <p:tav tm="0">
                                          <p:val>
                                            <p:strVal val="#ppt_x"/>
                                          </p:val>
                                        </p:tav>
                                        <p:tav tm="100000">
                                          <p:val>
                                            <p:strVal val="#ppt_x"/>
                                          </p:val>
                                        </p:tav>
                                      </p:tavLst>
                                    </p:anim>
                                    <p:anim calcmode="lin" valueType="num">
                                      <p:cBhvr additive="base">
                                        <p:cTn id="32" dur="500" fill="hold"/>
                                        <p:tgtEl>
                                          <p:spTgt spid="5223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9" grpId="0"/>
      <p:bldP spid="52231" grpId="0"/>
      <p:bldP spid="52232" grpId="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7524" name="文本框 107523"/>
          <p:cNvSpPr txBox="1"/>
          <p:nvPr/>
        </p:nvSpPr>
        <p:spPr>
          <a:xfrm>
            <a:off x="1438910" y="627380"/>
            <a:ext cx="618426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部分交错式的</a:t>
            </a:r>
            <a:r>
              <a:rPr lang="en-US" altLang="zh-CN">
                <a:solidFill>
                  <a:schemeClr val="tx1"/>
                </a:solidFill>
                <a:latin typeface="Times New Roman" panose="02020603050405020304" pitchFamily="18" charset="0"/>
              </a:rPr>
              <a:t>CH</a:t>
            </a:r>
            <a:r>
              <a:rPr lang="en-US" altLang="zh-CN" baseline="-250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-CH</a:t>
            </a:r>
            <a:r>
              <a:rPr lang="en-US" altLang="zh-CN" baseline="-25000">
                <a:solidFill>
                  <a:schemeClr val="tx1"/>
                </a:solidFill>
                <a:latin typeface="Times New Roman" panose="02020603050405020304" pitchFamily="18" charset="0"/>
              </a:rPr>
              <a:t>3</a:t>
            </a:r>
            <a:r>
              <a:rPr lang="en-US" altLang="zh-CN" sz="1800" b="0">
                <a:solidFill>
                  <a:schemeClr val="tx1"/>
                </a:solidFill>
                <a:latin typeface="Times New Roman" panose="02020603050405020304" pitchFamily="18" charset="0"/>
              </a:rPr>
              <a:t> </a:t>
            </a:r>
            <a:endParaRPr lang="zh-CN" altLang="en-US" sz="1800" b="0">
              <a:solidFill>
                <a:schemeClr val="tx1"/>
              </a:solidFill>
              <a:latin typeface="Times New Roman" panose="02020603050405020304" pitchFamily="18" charset="0"/>
            </a:endParaRPr>
          </a:p>
        </p:txBody>
      </p:sp>
      <p:sp>
        <p:nvSpPr>
          <p:cNvPr id="107525" name="文本框 107524"/>
          <p:cNvSpPr txBox="1"/>
          <p:nvPr/>
        </p:nvSpPr>
        <p:spPr>
          <a:xfrm>
            <a:off x="2511425" y="1412875"/>
            <a:ext cx="207518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D</a:t>
            </a:r>
            <a:r>
              <a:rPr lang="en-US" altLang="zh-CN" baseline="-30000">
                <a:solidFill>
                  <a:schemeClr val="tx1"/>
                </a:solidFill>
                <a:latin typeface="Times New Roman" panose="02020603050405020304" pitchFamily="18" charset="0"/>
                <a:sym typeface="Symbol" panose="05050102010706020507" pitchFamily="18" charset="2"/>
              </a:rPr>
              <a:t>3</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pic>
        <p:nvPicPr>
          <p:cNvPr id="107526" name="c3c2zhou.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4317528" y="1545702"/>
            <a:ext cx="3240257" cy="3208105"/>
          </a:xfrm>
          <a:prstGeom prst="rect">
            <a:avLst/>
          </a:prstGeom>
          <a:noFill/>
          <a:ln w="9525">
            <a:noFill/>
          </a:ln>
        </p:spPr>
      </p:pic>
      <p:pic>
        <p:nvPicPr>
          <p:cNvPr id="107527" name="d3.avi">
            <a:hlinkClick r:id="" action="ppaction://media"/>
          </p:cNvPr>
          <p:cNvPicPr>
            <a:picLocks noRot="1" noChangeAspect="1"/>
          </p:cNvPicPr>
          <p:nvPr>
            <a:videoFile r:link="rId4"/>
            <p:extLst>
              <p:ext uri="{DAA4B4D4-6D71-4841-9C94-3DE7FCFB9230}">
                <p14:media xmlns:p14="http://schemas.microsoft.com/office/powerpoint/2010/main" r:link="rId5"/>
              </p:ext>
            </p:extLst>
          </p:nvPr>
        </p:nvPicPr>
        <p:blipFill>
          <a:blip r:embed="rId6"/>
          <a:stretch>
            <a:fillRect/>
          </a:stretch>
        </p:blipFill>
        <p:spPr>
          <a:xfrm>
            <a:off x="1559977" y="2260415"/>
            <a:ext cx="2106584" cy="1777914"/>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7524"/>
                                        </p:tgtEl>
                                        <p:attrNameLst>
                                          <p:attrName>style.visibility</p:attrName>
                                        </p:attrNameLst>
                                      </p:cBhvr>
                                      <p:to>
                                        <p:strVal val="visible"/>
                                      </p:to>
                                    </p:set>
                                    <p:anim calcmode="lin" valueType="num">
                                      <p:cBhvr additive="base">
                                        <p:cTn id="7" dur="500" fill="hold"/>
                                        <p:tgtEl>
                                          <p:spTgt spid="107524"/>
                                        </p:tgtEl>
                                        <p:attrNameLst>
                                          <p:attrName>ppt_x</p:attrName>
                                        </p:attrNameLst>
                                      </p:cBhvr>
                                      <p:tavLst>
                                        <p:tav tm="0">
                                          <p:val>
                                            <p:strVal val="#ppt_x"/>
                                          </p:val>
                                        </p:tav>
                                        <p:tav tm="100000">
                                          <p:val>
                                            <p:strVal val="#ppt_x"/>
                                          </p:val>
                                        </p:tav>
                                      </p:tavLst>
                                    </p:anim>
                                    <p:anim calcmode="lin" valueType="num">
                                      <p:cBhvr additive="base">
                                        <p:cTn id="8" dur="500" fill="hold"/>
                                        <p:tgtEl>
                                          <p:spTgt spid="10752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7525"/>
                                        </p:tgtEl>
                                        <p:attrNameLst>
                                          <p:attrName>style.visibility</p:attrName>
                                        </p:attrNameLst>
                                      </p:cBhvr>
                                      <p:to>
                                        <p:strVal val="visible"/>
                                      </p:to>
                                    </p:set>
                                    <p:anim calcmode="lin" valueType="num">
                                      <p:cBhvr additive="base">
                                        <p:cTn id="13" dur="500" fill="hold"/>
                                        <p:tgtEl>
                                          <p:spTgt spid="107525"/>
                                        </p:tgtEl>
                                        <p:attrNameLst>
                                          <p:attrName>ppt_x</p:attrName>
                                        </p:attrNameLst>
                                      </p:cBhvr>
                                      <p:tavLst>
                                        <p:tav tm="0">
                                          <p:val>
                                            <p:strVal val="#ppt_x"/>
                                          </p:val>
                                        </p:tav>
                                        <p:tav tm="100000">
                                          <p:val>
                                            <p:strVal val="#ppt_x"/>
                                          </p:val>
                                        </p:tav>
                                      </p:tavLst>
                                    </p:anim>
                                    <p:anim calcmode="lin" valueType="num">
                                      <p:cBhvr additive="base">
                                        <p:cTn id="14" dur="500" fill="hold"/>
                                        <p:tgtEl>
                                          <p:spTgt spid="1075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3" presetClass="entr" presetSubtype="10" fill="hold" nodeType="clickEffect">
                                  <p:stCondLst>
                                    <p:cond delay="0"/>
                                  </p:stCondLst>
                                  <p:childTnLst>
                                    <p:set>
                                      <p:cBhvr>
                                        <p:cTn id="18" dur="1" fill="hold">
                                          <p:stCondLst>
                                            <p:cond delay="0"/>
                                          </p:stCondLst>
                                        </p:cTn>
                                        <p:tgtEl>
                                          <p:spTgt spid="107527"/>
                                        </p:tgtEl>
                                        <p:attrNameLst>
                                          <p:attrName>style.visibility</p:attrName>
                                        </p:attrNameLst>
                                      </p:cBhvr>
                                      <p:to>
                                        <p:strVal val="visible"/>
                                      </p:to>
                                    </p:set>
                                    <p:animEffect transition="in" filter="blinds(horizontal)">
                                      <p:cBhvr>
                                        <p:cTn id="19" dur="500"/>
                                        <p:tgtEl>
                                          <p:spTgt spid="10752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0" restart="whenNotActive" fill="hold" evtFilter="cancelBubble" nodeType="interactiveSeq">
                <p:stCondLst>
                  <p:cond evt="onClick" delay="0">
                    <p:tgtEl>
                      <p:spTgt spid="107526"/>
                    </p:tgtEl>
                  </p:cond>
                </p:stCondLst>
                <p:endSync evt="end" delay="0">
                  <p:rtn val="all"/>
                </p:endSync>
                <p:childTnLst>
                  <p:par>
                    <p:cTn id="21" fill="hold">
                      <p:stCondLst>
                        <p:cond delay="0"/>
                      </p:stCondLst>
                      <p:childTnLst>
                        <p:par>
                          <p:cTn id="22" fill="hold">
                            <p:stCondLst>
                              <p:cond delay="0"/>
                            </p:stCondLst>
                            <p:childTnLst>
                              <p:par>
                                <p:cTn id="23" presetID="2" presetClass="mediacall" presetSubtype="0" fill="hold" nodeType="clickEffect">
                                  <p:stCondLst>
                                    <p:cond delay="0"/>
                                  </p:stCondLst>
                                  <p:childTnLst>
                                    <p:cmd type="call" cmd="togglePause">
                                      <p:cBhvr>
                                        <p:cTn id="24" dur="1" fill="hold"/>
                                        <p:tgtEl>
                                          <p:spTgt spid="107526"/>
                                        </p:tgtEl>
                                      </p:cBhvr>
                                    </p:cmd>
                                  </p:childTnLst>
                                </p:cTn>
                              </p:par>
                            </p:childTnLst>
                          </p:cTn>
                        </p:par>
                      </p:childTnLst>
                    </p:cTn>
                  </p:par>
                </p:childTnLst>
              </p:cTn>
              <p:nextCondLst>
                <p:cond evt="onClick" delay="0">
                  <p:tgtEl>
                    <p:spTgt spid="107526"/>
                  </p:tgtEl>
                </p:cond>
              </p:nextCondLst>
            </p:seq>
            <p:video>
              <p:cMediaNode>
                <p:cTn id="25" fill="hold" display="0">
                  <p:stCondLst>
                    <p:cond delay="indefinite"/>
                  </p:stCondLst>
                  <p:endCondLst>
                    <p:cond evt="onNext" delay="0">
                      <p:tgtEl>
                        <p:sldTgt/>
                      </p:tgtEl>
                    </p:cond>
                    <p:cond evt="onPrev" delay="0">
                      <p:tgtEl>
                        <p:sldTgt/>
                      </p:tgtEl>
                    </p:cond>
                  </p:endCondLst>
                </p:cTn>
                <p:tgtEl>
                  <p:spTgt spid="107526"/>
                </p:tgtEl>
              </p:cMediaNode>
            </p:video>
            <p:seq concurrent="1" nextAc="seek">
              <p:cTn id="26" restart="whenNotActive" fill="hold" evtFilter="cancelBubble" nodeType="interactiveSeq">
                <p:stCondLst>
                  <p:cond evt="onClick" delay="0">
                    <p:tgtEl>
                      <p:spTgt spid="107527"/>
                    </p:tgtEl>
                  </p:cond>
                </p:stCondLst>
                <p:endSync evt="end" delay="0">
                  <p:rtn val="all"/>
                </p:endSync>
                <p:childTnLst>
                  <p:par>
                    <p:cTn id="27" fill="hold">
                      <p:stCondLst>
                        <p:cond delay="0"/>
                      </p:stCondLst>
                      <p:childTnLst>
                        <p:par>
                          <p:cTn id="28" fill="hold">
                            <p:stCondLst>
                              <p:cond delay="0"/>
                            </p:stCondLst>
                            <p:childTnLst>
                              <p:par>
                                <p:cTn id="29" presetID="2" presetClass="mediacall" presetSubtype="0" fill="hold" nodeType="clickEffect">
                                  <p:stCondLst>
                                    <p:cond delay="0"/>
                                  </p:stCondLst>
                                  <p:childTnLst>
                                    <p:cmd type="call" cmd="togglePause">
                                      <p:cBhvr>
                                        <p:cTn id="30" dur="1" fill="hold"/>
                                        <p:tgtEl>
                                          <p:spTgt spid="107527"/>
                                        </p:tgtEl>
                                      </p:cBhvr>
                                    </p:cmd>
                                  </p:childTnLst>
                                </p:cTn>
                              </p:par>
                            </p:childTnLst>
                          </p:cTn>
                        </p:par>
                      </p:childTnLst>
                    </p:cTn>
                  </p:par>
                </p:childTnLst>
              </p:cTn>
              <p:nextCondLst>
                <p:cond evt="onClick" delay="0">
                  <p:tgtEl>
                    <p:spTgt spid="107527"/>
                  </p:tgtEl>
                </p:cond>
              </p:nextCondLst>
            </p:seq>
            <p:video>
              <p:cMediaNode>
                <p:cTn id="31" fill="hold" display="0">
                  <p:stCondLst>
                    <p:cond delay="indefinite"/>
                  </p:stCondLst>
                  <p:endCondLst>
                    <p:cond evt="onNext" delay="0">
                      <p:tgtEl>
                        <p:sldTgt/>
                      </p:tgtEl>
                    </p:cond>
                    <p:cond evt="onPrev" delay="0">
                      <p:tgtEl>
                        <p:sldTgt/>
                      </p:tgtEl>
                    </p:cond>
                  </p:endCondLst>
                </p:cTn>
                <p:tgtEl>
                  <p:spTgt spid="107527"/>
                </p:tgtEl>
              </p:cMediaNode>
            </p:video>
          </p:childTnLst>
        </p:cTn>
      </p:par>
    </p:tnLst>
    <p:bldLst>
      <p:bldP spid="107524" grpId="0"/>
      <p:bldP spid="107525" grpId="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5301" name="文本框 55300"/>
          <p:cNvSpPr txBox="1"/>
          <p:nvPr/>
        </p:nvSpPr>
        <p:spPr>
          <a:xfrm>
            <a:off x="1475105" y="425450"/>
            <a:ext cx="2896235" cy="645160"/>
          </a:xfrm>
          <a:prstGeom prst="rect">
            <a:avLst/>
          </a:prstGeom>
          <a:noFill/>
          <a:ln w="9525">
            <a:noFill/>
          </a:ln>
        </p:spPr>
        <p:txBody>
          <a:bodyPr wrap="square">
            <a:spAutoFit/>
          </a:bodyPr>
          <a:lstStyle/>
          <a:p>
            <a:pPr>
              <a:spcBef>
                <a:spcPct val="50000"/>
              </a:spcBef>
            </a:pPr>
            <a:r>
              <a:rPr lang="zh-CN" altLang="zh-CN" dirty="0">
                <a:solidFill>
                  <a:srgbClr val="FF0000"/>
                </a:solidFill>
                <a:latin typeface="黑体" panose="02010609060101010101" pitchFamily="49" charset="-122"/>
                <a:ea typeface="黑体" panose="02010609060101010101" pitchFamily="49" charset="-122"/>
                <a:cs typeface="黑体" panose="02010609060101010101" pitchFamily="49" charset="-122"/>
              </a:rPr>
              <a:t>(2)  </a:t>
            </a:r>
            <a:r>
              <a:rPr lang="en-US" altLang="zh-CN" err="1">
                <a:solidFill>
                  <a:srgbClr val="FF0000"/>
                </a:solidFill>
                <a:latin typeface="黑体" panose="02010609060101010101" pitchFamily="49" charset="-122"/>
                <a:ea typeface="黑体" panose="02010609060101010101" pitchFamily="49" charset="-122"/>
                <a:cs typeface="黑体" panose="02010609060101010101" pitchFamily="49" charset="-122"/>
              </a:rPr>
              <a:t>D</a:t>
            </a:r>
            <a:r>
              <a:rPr lang="en-US" altLang="zh-CN" baseline="-30000" err="1">
                <a:solidFill>
                  <a:srgbClr val="FF0000"/>
                </a:solidFill>
                <a:latin typeface="黑体" panose="02010609060101010101" pitchFamily="49" charset="-122"/>
                <a:ea typeface="黑体" panose="02010609060101010101" pitchFamily="49" charset="-122"/>
                <a:cs typeface="黑体" panose="02010609060101010101" pitchFamily="49" charset="-122"/>
                <a:sym typeface="Symbol" panose="05050102010706020507" pitchFamily="18" charset="2"/>
              </a:rPr>
              <a:t>n</a:t>
            </a:r>
            <a:r>
              <a:rPr lang="en-US" altLang="zh-CN" baseline="-30000" err="1">
                <a:solidFill>
                  <a:srgbClr val="FF0000"/>
                </a:solidFill>
                <a:latin typeface="黑体" panose="02010609060101010101" pitchFamily="49" charset="-122"/>
                <a:ea typeface="黑体" panose="02010609060101010101" pitchFamily="49" charset="-122"/>
                <a:cs typeface="黑体" panose="02010609060101010101" pitchFamily="49" charset="-122"/>
              </a:rPr>
              <a:t>h</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55303" name="文本框 55302"/>
          <p:cNvSpPr txBox="1"/>
          <p:nvPr/>
        </p:nvSpPr>
        <p:spPr>
          <a:xfrm>
            <a:off x="1475105" y="1132205"/>
            <a:ext cx="619379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除具有</a:t>
            </a:r>
            <a:r>
              <a:rPr lang="en-US" altLang="zh-CN" b="0" err="1">
                <a:solidFill>
                  <a:schemeClr val="tx1"/>
                </a:solidFill>
                <a:latin typeface="黑体" panose="02010609060101010101" pitchFamily="49" charset="-122"/>
                <a:ea typeface="黑体" panose="02010609060101010101" pitchFamily="49" charset="-122"/>
                <a:cs typeface="黑体" panose="02010609060101010101" pitchFamily="49" charset="-122"/>
              </a:rPr>
              <a:t>D</a:t>
            </a:r>
            <a:r>
              <a:rPr lang="en-US" altLang="zh-CN" b="0" baseline="-25000" err="1">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群的对称元素外，还有一个垂直于主轴的对称面</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5308" name="对象 55307"/>
          <p:cNvGraphicFramePr/>
          <p:nvPr/>
        </p:nvGraphicFramePr>
        <p:xfrm>
          <a:off x="1393825" y="2978785"/>
          <a:ext cx="6709410" cy="538480"/>
        </p:xfrm>
        <a:graphic>
          <a:graphicData uri="http://schemas.openxmlformats.org/presentationml/2006/ole">
            <mc:AlternateContent xmlns:mc="http://schemas.openxmlformats.org/markup-compatibility/2006">
              <mc:Choice xmlns:v="urn:schemas-microsoft-com:vml" Requires="v">
                <p:oleObj spid="_x0000_s13315" name="" r:id="rId1" imgW="3514725" imgH="254000" progId="Equation.3">
                  <p:embed/>
                </p:oleObj>
              </mc:Choice>
              <mc:Fallback>
                <p:oleObj name="" r:id="rId1" imgW="3514725" imgH="254000" progId="Equation.3">
                  <p:embed/>
                  <p:pic>
                    <p:nvPicPr>
                      <p:cNvPr id="0" name="图片 3100"/>
                      <p:cNvPicPr/>
                      <p:nvPr/>
                    </p:nvPicPr>
                    <p:blipFill>
                      <a:blip r:embed="rId2"/>
                      <a:stretch>
                        <a:fillRect/>
                      </a:stretch>
                    </p:blipFill>
                    <p:spPr>
                      <a:xfrm>
                        <a:off x="1393825" y="2978785"/>
                        <a:ext cx="6709410" cy="538480"/>
                      </a:xfrm>
                      <a:prstGeom prst="rect">
                        <a:avLst/>
                      </a:prstGeom>
                      <a:solidFill>
                        <a:schemeClr val="bg1"/>
                      </a:solidFill>
                      <a:ln w="38100">
                        <a:noFill/>
                        <a:miter/>
                      </a:ln>
                    </p:spPr>
                  </p:pic>
                </p:oleObj>
              </mc:Fallback>
            </mc:AlternateContent>
          </a:graphicData>
        </a:graphic>
      </p:graphicFrame>
      <p:graphicFrame>
        <p:nvGraphicFramePr>
          <p:cNvPr id="55309" name="对象 55308"/>
          <p:cNvGraphicFramePr/>
          <p:nvPr/>
        </p:nvGraphicFramePr>
        <p:xfrm>
          <a:off x="1393825" y="3765550"/>
          <a:ext cx="6826250" cy="513715"/>
        </p:xfrm>
        <a:graphic>
          <a:graphicData uri="http://schemas.openxmlformats.org/presentationml/2006/ole">
            <mc:AlternateContent xmlns:mc="http://schemas.openxmlformats.org/markup-compatibility/2006">
              <mc:Choice xmlns:v="urn:schemas-microsoft-com:vml" Requires="v">
                <p:oleObj spid="_x0000_s13316" name="" r:id="rId3" imgW="3514725" imgH="254000" progId="Equation.3">
                  <p:embed/>
                </p:oleObj>
              </mc:Choice>
              <mc:Fallback>
                <p:oleObj name="" r:id="rId3" imgW="3514725" imgH="254000" progId="Equation.3">
                  <p:embed/>
                  <p:pic>
                    <p:nvPicPr>
                      <p:cNvPr id="0" name="图片 3101"/>
                      <p:cNvPicPr/>
                      <p:nvPr/>
                    </p:nvPicPr>
                    <p:blipFill>
                      <a:blip r:embed="rId4"/>
                      <a:stretch>
                        <a:fillRect/>
                      </a:stretch>
                    </p:blipFill>
                    <p:spPr>
                      <a:xfrm>
                        <a:off x="1393825" y="3765550"/>
                        <a:ext cx="6826250" cy="513715"/>
                      </a:xfrm>
                      <a:prstGeom prst="rect">
                        <a:avLst/>
                      </a:prstGeom>
                      <a:solidFill>
                        <a:schemeClr val="bg1"/>
                      </a:solidFill>
                      <a:ln w="38100">
                        <a:noFill/>
                        <a:miter/>
                      </a:ln>
                    </p:spPr>
                  </p:pic>
                </p:oleObj>
              </mc:Fallback>
            </mc:AlternateContent>
          </a:graphicData>
        </a:graphic>
      </p:graphicFrame>
      <p:sp>
        <p:nvSpPr>
          <p:cNvPr id="57349" name="文本框 57348"/>
          <p:cNvSpPr txBox="1"/>
          <p:nvPr/>
        </p:nvSpPr>
        <p:spPr>
          <a:xfrm>
            <a:off x="4227195" y="487045"/>
            <a:ext cx="3348990" cy="645160"/>
          </a:xfrm>
          <a:prstGeom prst="rect">
            <a:avLst/>
          </a:prstGeom>
          <a:noFill/>
          <a:ln w="9525">
            <a:noFill/>
          </a:ln>
        </p:spPr>
        <p:txBody>
          <a:bodyPr wrap="square">
            <a:spAutoFit/>
          </a:bodyPr>
          <a:p>
            <a:pPr>
              <a:spcBef>
                <a:spcPct val="50000"/>
              </a:spcBef>
            </a:pP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2n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r>
              <a:rPr lang="zh-CN" altLang="en-US" b="0" dirty="0">
                <a:solidFill>
                  <a:schemeClr val="tx1"/>
                </a:solidFill>
                <a:latin typeface="Times New Roman" panose="02020603050405020304" pitchFamily="18" charset="0"/>
              </a:rPr>
              <a:t> </a:t>
            </a:r>
            <a:endParaRPr lang="zh-CN" altLang="en-US" b="0" dirty="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5303"/>
                                        </p:tgtEl>
                                        <p:attrNameLst>
                                          <p:attrName>style.visibility</p:attrName>
                                        </p:attrNameLst>
                                      </p:cBhvr>
                                      <p:to>
                                        <p:strVal val="visible"/>
                                      </p:to>
                                    </p:set>
                                    <p:anim calcmode="lin" valueType="num">
                                      <p:cBhvr additive="base">
                                        <p:cTn id="7" dur="500" fill="hold"/>
                                        <p:tgtEl>
                                          <p:spTgt spid="55303"/>
                                        </p:tgtEl>
                                        <p:attrNameLst>
                                          <p:attrName>ppt_x</p:attrName>
                                        </p:attrNameLst>
                                      </p:cBhvr>
                                      <p:tavLst>
                                        <p:tav tm="0">
                                          <p:val>
                                            <p:strVal val="#ppt_x"/>
                                          </p:val>
                                        </p:tav>
                                        <p:tav tm="100000">
                                          <p:val>
                                            <p:strVal val="#ppt_x"/>
                                          </p:val>
                                        </p:tav>
                                      </p:tavLst>
                                    </p:anim>
                                    <p:anim calcmode="lin" valueType="num">
                                      <p:cBhvr additive="base">
                                        <p:cTn id="8" dur="500" fill="hold"/>
                                        <p:tgtEl>
                                          <p:spTgt spid="5530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308"/>
                                        </p:tgtEl>
                                        <p:attrNameLst>
                                          <p:attrName>style.visibility</p:attrName>
                                        </p:attrNameLst>
                                      </p:cBhvr>
                                      <p:to>
                                        <p:strVal val="visible"/>
                                      </p:to>
                                    </p:set>
                                    <p:anim calcmode="lin" valueType="num">
                                      <p:cBhvr additive="base">
                                        <p:cTn id="13" dur="500" fill="hold"/>
                                        <p:tgtEl>
                                          <p:spTgt spid="55308"/>
                                        </p:tgtEl>
                                        <p:attrNameLst>
                                          <p:attrName>ppt_x</p:attrName>
                                        </p:attrNameLst>
                                      </p:cBhvr>
                                      <p:tavLst>
                                        <p:tav tm="0">
                                          <p:val>
                                            <p:strVal val="#ppt_x"/>
                                          </p:val>
                                        </p:tav>
                                        <p:tav tm="100000">
                                          <p:val>
                                            <p:strVal val="#ppt_x"/>
                                          </p:val>
                                        </p:tav>
                                      </p:tavLst>
                                    </p:anim>
                                    <p:anim calcmode="lin" valueType="num">
                                      <p:cBhvr additive="base">
                                        <p:cTn id="14" dur="500" fill="hold"/>
                                        <p:tgtEl>
                                          <p:spTgt spid="5530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5309"/>
                                        </p:tgtEl>
                                        <p:attrNameLst>
                                          <p:attrName>style.visibility</p:attrName>
                                        </p:attrNameLst>
                                      </p:cBhvr>
                                      <p:to>
                                        <p:strVal val="visible"/>
                                      </p:to>
                                    </p:set>
                                    <p:anim calcmode="lin" valueType="num">
                                      <p:cBhvr additive="base">
                                        <p:cTn id="19" dur="500" fill="hold"/>
                                        <p:tgtEl>
                                          <p:spTgt spid="55309"/>
                                        </p:tgtEl>
                                        <p:attrNameLst>
                                          <p:attrName>ppt_x</p:attrName>
                                        </p:attrNameLst>
                                      </p:cBhvr>
                                      <p:tavLst>
                                        <p:tav tm="0">
                                          <p:val>
                                            <p:strVal val="#ppt_x"/>
                                          </p:val>
                                        </p:tav>
                                        <p:tav tm="100000">
                                          <p:val>
                                            <p:strVal val="#ppt_x"/>
                                          </p:val>
                                        </p:tav>
                                      </p:tavLst>
                                    </p:anim>
                                    <p:anim calcmode="lin" valueType="num">
                                      <p:cBhvr additive="base">
                                        <p:cTn id="20" dur="500" fill="hold"/>
                                        <p:tgtEl>
                                          <p:spTgt spid="5530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349"/>
                                        </p:tgtEl>
                                        <p:attrNameLst>
                                          <p:attrName>style.visibility</p:attrName>
                                        </p:attrNameLst>
                                      </p:cBhvr>
                                      <p:to>
                                        <p:strVal val="visible"/>
                                      </p:to>
                                    </p:set>
                                    <p:anim calcmode="lin" valueType="num">
                                      <p:cBhvr additive="base">
                                        <p:cTn id="25" dur="500" fill="hold"/>
                                        <p:tgtEl>
                                          <p:spTgt spid="57349"/>
                                        </p:tgtEl>
                                        <p:attrNameLst>
                                          <p:attrName>ppt_x</p:attrName>
                                        </p:attrNameLst>
                                      </p:cBhvr>
                                      <p:tavLst>
                                        <p:tav tm="0">
                                          <p:val>
                                            <p:strVal val="#ppt_x"/>
                                          </p:val>
                                        </p:tav>
                                        <p:tav tm="100000">
                                          <p:val>
                                            <p:strVal val="#ppt_x"/>
                                          </p:val>
                                        </p:tav>
                                      </p:tavLst>
                                    </p:anim>
                                    <p:anim calcmode="lin" valueType="num">
                                      <p:cBhvr additive="base">
                                        <p:cTn id="26" dur="500" fill="hold"/>
                                        <p:tgtEl>
                                          <p:spTgt spid="573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3" grpId="0"/>
      <p:bldP spid="57349" grpId="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8550" name="文本框 108549"/>
          <p:cNvSpPr txBox="1"/>
          <p:nvPr/>
        </p:nvSpPr>
        <p:spPr>
          <a:xfrm>
            <a:off x="922655" y="722630"/>
            <a:ext cx="620903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乙烯</a:t>
            </a:r>
            <a:r>
              <a:rPr lang="zh-CN" altLang="en-US" dirty="0">
                <a:solidFill>
                  <a:schemeClr val="tx1"/>
                </a:solidFill>
                <a:latin typeface="Times New Roman" panose="02020603050405020304" pitchFamily="18" charset="0"/>
              </a:rPr>
              <a:t>（</a:t>
            </a:r>
            <a:r>
              <a:rPr lang="en-US" altLang="zh-CN">
                <a:solidFill>
                  <a:schemeClr val="tx1"/>
                </a:solidFill>
                <a:latin typeface="Times New Roman" panose="02020603050405020304" pitchFamily="18" charset="0"/>
              </a:rPr>
              <a:t>CH</a:t>
            </a:r>
            <a:r>
              <a:rPr lang="en-US" altLang="zh-CN" baseline="-25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=CH</a:t>
            </a:r>
            <a:r>
              <a:rPr lang="en-US" altLang="zh-CN" baseline="-25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a:t>
            </a:r>
            <a:r>
              <a:rPr lang="zh-CN" altLang="en-US" b="0" dirty="0">
                <a:solidFill>
                  <a:schemeClr val="tx1"/>
                </a:solidFill>
                <a:latin typeface="黑体" panose="02010609060101010101" pitchFamily="49" charset="-122"/>
                <a:ea typeface="黑体" panose="02010609060101010101" pitchFamily="49" charset="-122"/>
              </a:rPr>
              <a:t>分子</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8551" name="文本框 108550"/>
          <p:cNvSpPr txBox="1"/>
          <p:nvPr/>
        </p:nvSpPr>
        <p:spPr>
          <a:xfrm>
            <a:off x="6930390" y="722630"/>
            <a:ext cx="1941195"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D</a:t>
            </a:r>
            <a:r>
              <a:rPr lang="en-US" altLang="zh-CN" baseline="-25000">
                <a:solidFill>
                  <a:schemeClr val="tx1"/>
                </a:solidFill>
                <a:latin typeface="Times New Roman" panose="02020603050405020304" pitchFamily="18" charset="0"/>
              </a:rPr>
              <a:t>2h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8552" name="文本框 108551"/>
          <p:cNvSpPr txBox="1"/>
          <p:nvPr/>
        </p:nvSpPr>
        <p:spPr>
          <a:xfrm>
            <a:off x="6930390" y="1497965"/>
            <a:ext cx="161925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D</a:t>
            </a:r>
            <a:r>
              <a:rPr lang="en-US" altLang="zh-CN" baseline="-25000">
                <a:solidFill>
                  <a:schemeClr val="tx1"/>
                </a:solidFill>
                <a:latin typeface="Times New Roman" panose="02020603050405020304" pitchFamily="18" charset="0"/>
              </a:rPr>
              <a:t>3h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8553" name="文本框 108552"/>
          <p:cNvSpPr txBox="1"/>
          <p:nvPr/>
        </p:nvSpPr>
        <p:spPr>
          <a:xfrm>
            <a:off x="1811020" y="2346960"/>
            <a:ext cx="552196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平面四方形的</a:t>
            </a:r>
            <a:r>
              <a:rPr lang="en-US" altLang="zh-CN">
                <a:solidFill>
                  <a:schemeClr val="tx1"/>
                </a:solidFill>
                <a:latin typeface="Times New Roman" panose="02020603050405020304" pitchFamily="18" charset="0"/>
              </a:rPr>
              <a:t>PtCl</a:t>
            </a:r>
            <a:r>
              <a:rPr lang="en-US" altLang="zh-CN" baseline="-25000">
                <a:solidFill>
                  <a:schemeClr val="tx1"/>
                </a:solidFill>
                <a:latin typeface="Times New Roman" panose="02020603050405020304" pitchFamily="18" charset="0"/>
              </a:rPr>
              <a:t>4</a:t>
            </a:r>
            <a:r>
              <a:rPr lang="en-US" altLang="zh-CN" baseline="30000">
                <a:solidFill>
                  <a:schemeClr val="tx1"/>
                </a:solidFill>
                <a:latin typeface="Times New Roman" panose="02020603050405020304" pitchFamily="18" charset="0"/>
              </a:rPr>
              <a:t>2-</a:t>
            </a:r>
            <a:endParaRPr lang="en-US" altLang="zh-CN" baseline="30000">
              <a:solidFill>
                <a:schemeClr val="tx1"/>
              </a:solidFill>
              <a:latin typeface="Times New Roman" panose="02020603050405020304" pitchFamily="18" charset="0"/>
            </a:endParaRPr>
          </a:p>
        </p:txBody>
      </p:sp>
      <p:sp>
        <p:nvSpPr>
          <p:cNvPr id="108554" name="文本框 108553"/>
          <p:cNvSpPr txBox="1"/>
          <p:nvPr/>
        </p:nvSpPr>
        <p:spPr>
          <a:xfrm>
            <a:off x="6934892" y="2347051"/>
            <a:ext cx="1543320" cy="645160"/>
          </a:xfrm>
          <a:prstGeom prst="rect">
            <a:avLst/>
          </a:prstGeom>
          <a:noFill/>
          <a:ln w="9525">
            <a:noFill/>
          </a:ln>
        </p:spPr>
        <p:txBody>
          <a:bodyPr>
            <a:spAutoFit/>
          </a:bodyPr>
          <a:lstStyle/>
          <a:p>
            <a:pPr>
              <a:spcBef>
                <a:spcPct val="50000"/>
              </a:spcBef>
            </a:pPr>
            <a:r>
              <a:rPr lang="en-US" altLang="zh-CN">
                <a:solidFill>
                  <a:schemeClr val="tx1"/>
                </a:solidFill>
                <a:latin typeface="Times New Roman" panose="02020603050405020304" pitchFamily="18" charset="0"/>
              </a:rPr>
              <a:t>D</a:t>
            </a:r>
            <a:r>
              <a:rPr lang="en-US" altLang="zh-CN" baseline="-25000">
                <a:solidFill>
                  <a:schemeClr val="tx1"/>
                </a:solidFill>
                <a:latin typeface="Times New Roman" panose="02020603050405020304" pitchFamily="18" charset="0"/>
              </a:rPr>
              <a:t>4h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08555" name="文本框 108554"/>
          <p:cNvSpPr txBox="1"/>
          <p:nvPr/>
        </p:nvSpPr>
        <p:spPr>
          <a:xfrm>
            <a:off x="1938528" y="1498120"/>
            <a:ext cx="3429600" cy="645160"/>
          </a:xfrm>
          <a:prstGeom prst="rect">
            <a:avLst/>
          </a:prstGeom>
          <a:noFill/>
          <a:ln w="9525">
            <a:noFill/>
          </a:ln>
        </p:spPr>
        <p:txBody>
          <a:bodyPr>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三氟化硼</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BF</a:t>
            </a:r>
            <a:r>
              <a:rPr lang="en-US" altLang="zh-CN" b="0" baseline="-25000">
                <a:solidFill>
                  <a:schemeClr val="tx1"/>
                </a:solidFill>
                <a:latin typeface="黑体" panose="02010609060101010101" pitchFamily="49" charset="-122"/>
                <a:ea typeface="黑体" panose="02010609060101010101" pitchFamily="49" charset="-122"/>
                <a:cs typeface="黑体" panose="02010609060101010101" pitchFamily="49" charset="-122"/>
              </a:rPr>
              <a:t>3</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t>
            </a:r>
            <a:endPar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pic>
        <p:nvPicPr>
          <p:cNvPr id="108556" name="d3h.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7128714" y="3260217"/>
            <a:ext cx="1222985" cy="1307535"/>
          </a:xfrm>
          <a:prstGeom prst="rect">
            <a:avLst/>
          </a:prstGeom>
          <a:noFill/>
          <a:ln w="9525">
            <a:noFill/>
          </a:ln>
        </p:spPr>
      </p:pic>
      <p:pic>
        <p:nvPicPr>
          <p:cNvPr id="108559" name="d7h.avi">
            <a:hlinkClick r:id="" action="ppaction://media"/>
          </p:cNvPr>
          <p:cNvPicPr>
            <a:picLocks noRot="1" noChangeAspect="1"/>
          </p:cNvPicPr>
          <p:nvPr>
            <a:videoFile r:link="rId4"/>
            <p:extLst>
              <p:ext uri="{DAA4B4D4-6D71-4841-9C94-3DE7FCFB9230}">
                <p14:media xmlns:p14="http://schemas.microsoft.com/office/powerpoint/2010/main" r:link="rId5"/>
              </p:ext>
            </p:extLst>
          </p:nvPr>
        </p:nvPicPr>
        <p:blipFill>
          <a:blip r:embed="rId6"/>
          <a:stretch>
            <a:fillRect/>
          </a:stretch>
        </p:blipFill>
        <p:spPr>
          <a:xfrm>
            <a:off x="2331325" y="3260018"/>
            <a:ext cx="1914860" cy="151474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8551"/>
                                        </p:tgtEl>
                                        <p:attrNameLst>
                                          <p:attrName>style.visibility</p:attrName>
                                        </p:attrNameLst>
                                      </p:cBhvr>
                                      <p:to>
                                        <p:strVal val="visible"/>
                                      </p:to>
                                    </p:set>
                                    <p:anim calcmode="lin" valueType="num">
                                      <p:cBhvr additive="base">
                                        <p:cTn id="7" dur="500" fill="hold"/>
                                        <p:tgtEl>
                                          <p:spTgt spid="108551"/>
                                        </p:tgtEl>
                                        <p:attrNameLst>
                                          <p:attrName>ppt_x</p:attrName>
                                        </p:attrNameLst>
                                      </p:cBhvr>
                                      <p:tavLst>
                                        <p:tav tm="0">
                                          <p:val>
                                            <p:strVal val="#ppt_x"/>
                                          </p:val>
                                        </p:tav>
                                        <p:tav tm="100000">
                                          <p:val>
                                            <p:strVal val="#ppt_x"/>
                                          </p:val>
                                        </p:tav>
                                      </p:tavLst>
                                    </p:anim>
                                    <p:anim calcmode="lin" valueType="num">
                                      <p:cBhvr additive="base">
                                        <p:cTn id="8" dur="500" fill="hold"/>
                                        <p:tgtEl>
                                          <p:spTgt spid="10855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8555"/>
                                        </p:tgtEl>
                                        <p:attrNameLst>
                                          <p:attrName>style.visibility</p:attrName>
                                        </p:attrNameLst>
                                      </p:cBhvr>
                                      <p:to>
                                        <p:strVal val="visible"/>
                                      </p:to>
                                    </p:set>
                                    <p:anim calcmode="lin" valueType="num">
                                      <p:cBhvr additive="base">
                                        <p:cTn id="13" dur="500" fill="hold"/>
                                        <p:tgtEl>
                                          <p:spTgt spid="108555"/>
                                        </p:tgtEl>
                                        <p:attrNameLst>
                                          <p:attrName>ppt_x</p:attrName>
                                        </p:attrNameLst>
                                      </p:cBhvr>
                                      <p:tavLst>
                                        <p:tav tm="0">
                                          <p:val>
                                            <p:strVal val="#ppt_x"/>
                                          </p:val>
                                        </p:tav>
                                        <p:tav tm="100000">
                                          <p:val>
                                            <p:strVal val="#ppt_x"/>
                                          </p:val>
                                        </p:tav>
                                      </p:tavLst>
                                    </p:anim>
                                    <p:anim calcmode="lin" valueType="num">
                                      <p:cBhvr additive="base">
                                        <p:cTn id="14" dur="500" fill="hold"/>
                                        <p:tgtEl>
                                          <p:spTgt spid="10855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8552"/>
                                        </p:tgtEl>
                                        <p:attrNameLst>
                                          <p:attrName>style.visibility</p:attrName>
                                        </p:attrNameLst>
                                      </p:cBhvr>
                                      <p:to>
                                        <p:strVal val="visible"/>
                                      </p:to>
                                    </p:set>
                                    <p:anim calcmode="lin" valueType="num">
                                      <p:cBhvr additive="base">
                                        <p:cTn id="19" dur="500" fill="hold"/>
                                        <p:tgtEl>
                                          <p:spTgt spid="108552"/>
                                        </p:tgtEl>
                                        <p:attrNameLst>
                                          <p:attrName>ppt_x</p:attrName>
                                        </p:attrNameLst>
                                      </p:cBhvr>
                                      <p:tavLst>
                                        <p:tav tm="0">
                                          <p:val>
                                            <p:strVal val="#ppt_x"/>
                                          </p:val>
                                        </p:tav>
                                        <p:tav tm="100000">
                                          <p:val>
                                            <p:strVal val="#ppt_x"/>
                                          </p:val>
                                        </p:tav>
                                      </p:tavLst>
                                    </p:anim>
                                    <p:anim calcmode="lin" valueType="num">
                                      <p:cBhvr additive="base">
                                        <p:cTn id="20" dur="500" fill="hold"/>
                                        <p:tgtEl>
                                          <p:spTgt spid="108552"/>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8553"/>
                                        </p:tgtEl>
                                        <p:attrNameLst>
                                          <p:attrName>style.visibility</p:attrName>
                                        </p:attrNameLst>
                                      </p:cBhvr>
                                      <p:to>
                                        <p:strVal val="visible"/>
                                      </p:to>
                                    </p:set>
                                    <p:anim calcmode="lin" valueType="num">
                                      <p:cBhvr additive="base">
                                        <p:cTn id="25" dur="500" fill="hold"/>
                                        <p:tgtEl>
                                          <p:spTgt spid="108553"/>
                                        </p:tgtEl>
                                        <p:attrNameLst>
                                          <p:attrName>ppt_x</p:attrName>
                                        </p:attrNameLst>
                                      </p:cBhvr>
                                      <p:tavLst>
                                        <p:tav tm="0">
                                          <p:val>
                                            <p:strVal val="#ppt_x"/>
                                          </p:val>
                                        </p:tav>
                                        <p:tav tm="100000">
                                          <p:val>
                                            <p:strVal val="#ppt_x"/>
                                          </p:val>
                                        </p:tav>
                                      </p:tavLst>
                                    </p:anim>
                                    <p:anim calcmode="lin" valueType="num">
                                      <p:cBhvr additive="base">
                                        <p:cTn id="26" dur="500" fill="hold"/>
                                        <p:tgtEl>
                                          <p:spTgt spid="10855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8554"/>
                                        </p:tgtEl>
                                        <p:attrNameLst>
                                          <p:attrName>style.visibility</p:attrName>
                                        </p:attrNameLst>
                                      </p:cBhvr>
                                      <p:to>
                                        <p:strVal val="visible"/>
                                      </p:to>
                                    </p:set>
                                    <p:anim calcmode="lin" valueType="num">
                                      <p:cBhvr additive="base">
                                        <p:cTn id="31" dur="500" fill="hold"/>
                                        <p:tgtEl>
                                          <p:spTgt spid="108554"/>
                                        </p:tgtEl>
                                        <p:attrNameLst>
                                          <p:attrName>ppt_x</p:attrName>
                                        </p:attrNameLst>
                                      </p:cBhvr>
                                      <p:tavLst>
                                        <p:tav tm="0">
                                          <p:val>
                                            <p:strVal val="#ppt_x"/>
                                          </p:val>
                                        </p:tav>
                                        <p:tav tm="100000">
                                          <p:val>
                                            <p:strVal val="#ppt_x"/>
                                          </p:val>
                                        </p:tav>
                                      </p:tavLst>
                                    </p:anim>
                                    <p:anim calcmode="lin" valueType="num">
                                      <p:cBhvr additive="base">
                                        <p:cTn id="32" dur="500" fill="hold"/>
                                        <p:tgtEl>
                                          <p:spTgt spid="108554"/>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8559"/>
                                        </p:tgtEl>
                                        <p:attrNameLst>
                                          <p:attrName>style.visibility</p:attrName>
                                        </p:attrNameLst>
                                      </p:cBhvr>
                                      <p:to>
                                        <p:strVal val="visible"/>
                                      </p:to>
                                    </p:set>
                                    <p:anim calcmode="lin" valueType="num">
                                      <p:cBhvr additive="base">
                                        <p:cTn id="37" dur="500" fill="hold"/>
                                        <p:tgtEl>
                                          <p:spTgt spid="108559"/>
                                        </p:tgtEl>
                                        <p:attrNameLst>
                                          <p:attrName>ppt_x</p:attrName>
                                        </p:attrNameLst>
                                      </p:cBhvr>
                                      <p:tavLst>
                                        <p:tav tm="0">
                                          <p:val>
                                            <p:strVal val="#ppt_x"/>
                                          </p:val>
                                        </p:tav>
                                        <p:tav tm="100000">
                                          <p:val>
                                            <p:strVal val="#ppt_x"/>
                                          </p:val>
                                        </p:tav>
                                      </p:tavLst>
                                    </p:anim>
                                    <p:anim calcmode="lin" valueType="num">
                                      <p:cBhvr additive="base">
                                        <p:cTn id="38" dur="500" fill="hold"/>
                                        <p:tgtEl>
                                          <p:spTgt spid="10855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108556"/>
                    </p:tgtEl>
                  </p:cond>
                </p:stCondLst>
                <p:endSync evt="end" delay="0">
                  <p:rtn val="all"/>
                </p:endSync>
                <p:childTnLst>
                  <p:par>
                    <p:cTn id="40" fill="hold">
                      <p:stCondLst>
                        <p:cond delay="0"/>
                      </p:stCondLst>
                      <p:childTnLst>
                        <p:par>
                          <p:cTn id="41" fill="hold">
                            <p:stCondLst>
                              <p:cond delay="0"/>
                            </p:stCondLst>
                            <p:childTnLst>
                              <p:par>
                                <p:cTn id="42" presetID="2" presetClass="mediacall" presetSubtype="0" fill="hold" nodeType="clickEffect">
                                  <p:stCondLst>
                                    <p:cond delay="0"/>
                                  </p:stCondLst>
                                  <p:childTnLst>
                                    <p:cmd type="call" cmd="togglePause">
                                      <p:cBhvr>
                                        <p:cTn id="43" dur="1" fill="hold"/>
                                        <p:tgtEl>
                                          <p:spTgt spid="108556"/>
                                        </p:tgtEl>
                                      </p:cBhvr>
                                    </p:cmd>
                                  </p:childTnLst>
                                </p:cTn>
                              </p:par>
                            </p:childTnLst>
                          </p:cTn>
                        </p:par>
                      </p:childTnLst>
                    </p:cTn>
                  </p:par>
                </p:childTnLst>
              </p:cTn>
              <p:nextCondLst>
                <p:cond evt="onClick" delay="0">
                  <p:tgtEl>
                    <p:spTgt spid="108556"/>
                  </p:tgtEl>
                </p:cond>
              </p:nextCondLst>
            </p:seq>
            <p:video>
              <p:cMediaNode>
                <p:cTn id="44" fill="hold" display="0">
                  <p:stCondLst>
                    <p:cond delay="indefinite"/>
                  </p:stCondLst>
                  <p:endCondLst>
                    <p:cond evt="onNext" delay="0">
                      <p:tgtEl>
                        <p:sldTgt/>
                      </p:tgtEl>
                    </p:cond>
                    <p:cond evt="onPrev" delay="0">
                      <p:tgtEl>
                        <p:sldTgt/>
                      </p:tgtEl>
                    </p:cond>
                  </p:endCondLst>
                </p:cTn>
                <p:tgtEl>
                  <p:spTgt spid="108556"/>
                </p:tgtEl>
              </p:cMediaNode>
            </p:video>
            <p:seq concurrent="1" nextAc="seek">
              <p:cTn id="45" restart="whenNotActive" fill="hold" evtFilter="cancelBubble" nodeType="interactiveSeq">
                <p:stCondLst>
                  <p:cond evt="onClick" delay="0">
                    <p:tgtEl>
                      <p:spTgt spid="108559"/>
                    </p:tgtEl>
                  </p:cond>
                </p:stCondLst>
                <p:endSync evt="end" delay="0">
                  <p:rtn val="all"/>
                </p:endSync>
                <p:childTnLst>
                  <p:par>
                    <p:cTn id="46" fill="hold">
                      <p:stCondLst>
                        <p:cond delay="0"/>
                      </p:stCondLst>
                      <p:childTnLst>
                        <p:par>
                          <p:cTn id="47" fill="hold">
                            <p:stCondLst>
                              <p:cond delay="0"/>
                            </p:stCondLst>
                            <p:childTnLst>
                              <p:par>
                                <p:cTn id="48" presetID="2" presetClass="mediacall" presetSubtype="0" fill="hold" nodeType="clickEffect">
                                  <p:stCondLst>
                                    <p:cond delay="0"/>
                                  </p:stCondLst>
                                  <p:childTnLst>
                                    <p:cmd type="call" cmd="togglePause">
                                      <p:cBhvr>
                                        <p:cTn id="49" dur="1" fill="hold"/>
                                        <p:tgtEl>
                                          <p:spTgt spid="108559"/>
                                        </p:tgtEl>
                                      </p:cBhvr>
                                    </p:cmd>
                                  </p:childTnLst>
                                </p:cTn>
                              </p:par>
                            </p:childTnLst>
                          </p:cTn>
                        </p:par>
                      </p:childTnLst>
                    </p:cTn>
                  </p:par>
                </p:childTnLst>
              </p:cTn>
              <p:nextCondLst>
                <p:cond evt="onClick" delay="0">
                  <p:tgtEl>
                    <p:spTgt spid="108559"/>
                  </p:tgtEl>
                </p:cond>
              </p:nextCondLst>
            </p:seq>
            <p:video>
              <p:cMediaNode>
                <p:cTn id="50" fill="hold" display="0">
                  <p:stCondLst>
                    <p:cond delay="indefinite"/>
                  </p:stCondLst>
                  <p:endCondLst>
                    <p:cond evt="onNext" delay="0">
                      <p:tgtEl>
                        <p:sldTgt/>
                      </p:tgtEl>
                    </p:cond>
                    <p:cond evt="onPrev" delay="0">
                      <p:tgtEl>
                        <p:sldTgt/>
                      </p:tgtEl>
                    </p:cond>
                  </p:endCondLst>
                </p:cTn>
                <p:tgtEl>
                  <p:spTgt spid="108559"/>
                </p:tgtEl>
              </p:cMediaNode>
            </p:video>
          </p:childTnLst>
        </p:cTn>
      </p:par>
    </p:tnLst>
    <p:bldLst>
      <p:bldP spid="108551" grpId="0"/>
      <p:bldP spid="108552" grpId="0"/>
      <p:bldP spid="108553" grpId="0"/>
      <p:bldP spid="108554" grpId="0"/>
      <p:bldP spid="108555" grpId="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1620" name="co2-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2357022" y="1403018"/>
            <a:ext cx="4429900" cy="3322425"/>
          </a:xfrm>
          <a:prstGeom prst="rect">
            <a:avLst/>
          </a:prstGeom>
          <a:noFill/>
          <a:ln w="9525">
            <a:noFill/>
          </a:ln>
        </p:spPr>
      </p:pic>
      <p:sp>
        <p:nvSpPr>
          <p:cNvPr id="111621" name="文本框 111620"/>
          <p:cNvSpPr txBox="1"/>
          <p:nvPr/>
        </p:nvSpPr>
        <p:spPr>
          <a:xfrm>
            <a:off x="917575" y="558165"/>
            <a:ext cx="513651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有对称中心的线形分子</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11622" name="文本框 111621"/>
          <p:cNvSpPr txBox="1"/>
          <p:nvPr/>
        </p:nvSpPr>
        <p:spPr>
          <a:xfrm>
            <a:off x="6054260" y="558355"/>
            <a:ext cx="1371840" cy="645160"/>
          </a:xfrm>
          <a:prstGeom prst="rect">
            <a:avLst/>
          </a:prstGeom>
          <a:noFill/>
          <a:ln w="9525">
            <a:noFill/>
          </a:ln>
        </p:spPr>
        <p:txBody>
          <a:bodyPr>
            <a:spAutoFit/>
          </a:bodyPr>
          <a:lstStyle/>
          <a:p>
            <a:pPr>
              <a:spcBef>
                <a:spcPct val="50000"/>
              </a:spcBef>
            </a:pPr>
            <a:r>
              <a:rPr lang="en-US" altLang="zh-CN">
                <a:solidFill>
                  <a:schemeClr val="tx1"/>
                </a:solidFill>
                <a:latin typeface="Times New Roman" panose="02020603050405020304" pitchFamily="18" charset="0"/>
              </a:rPr>
              <a:t>D</a:t>
            </a:r>
            <a:r>
              <a:rPr lang="en-US" altLang="zh-CN" baseline="-30000">
                <a:solidFill>
                  <a:schemeClr val="tx1"/>
                </a:solidFill>
                <a:latin typeface="Times New Roman" panose="02020603050405020304" pitchFamily="18" charset="0"/>
                <a:sym typeface="Symbol" panose="05050102010706020507" pitchFamily="18" charset="2"/>
              </a:rPr>
              <a:t></a:t>
            </a:r>
            <a:r>
              <a:rPr lang="en-US" altLang="zh-CN" baseline="-30000">
                <a:solidFill>
                  <a:schemeClr val="tx1"/>
                </a:solidFill>
                <a:latin typeface="Times New Roman" panose="02020603050405020304" pitchFamily="18" charset="0"/>
              </a:rPr>
              <a:t>h</a:t>
            </a:r>
            <a:r>
              <a:rPr lang="zh-CN" altLang="en-US" b="0" dirty="0">
                <a:solidFill>
                  <a:schemeClr val="tx1"/>
                </a:solidFill>
                <a:latin typeface="黑体" panose="02010609060101010101" pitchFamily="49" charset="-122"/>
                <a:ea typeface="黑体" panose="02010609060101010101" pitchFamily="49" charset="-122"/>
              </a:rPr>
              <a:t>群</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1622"/>
                                        </p:tgtEl>
                                        <p:attrNameLst>
                                          <p:attrName>style.visibility</p:attrName>
                                        </p:attrNameLst>
                                      </p:cBhvr>
                                      <p:to>
                                        <p:strVal val="visible"/>
                                      </p:to>
                                    </p:set>
                                    <p:anim calcmode="lin" valueType="num">
                                      <p:cBhvr additive="base">
                                        <p:cTn id="7" dur="500" fill="hold"/>
                                        <p:tgtEl>
                                          <p:spTgt spid="111622"/>
                                        </p:tgtEl>
                                        <p:attrNameLst>
                                          <p:attrName>ppt_x</p:attrName>
                                        </p:attrNameLst>
                                      </p:cBhvr>
                                      <p:tavLst>
                                        <p:tav tm="0">
                                          <p:val>
                                            <p:strVal val="#ppt_x"/>
                                          </p:val>
                                        </p:tav>
                                        <p:tav tm="100000">
                                          <p:val>
                                            <p:strVal val="#ppt_x"/>
                                          </p:val>
                                        </p:tav>
                                      </p:tavLst>
                                    </p:anim>
                                    <p:anim calcmode="lin" valueType="num">
                                      <p:cBhvr additive="base">
                                        <p:cTn id="8" dur="500" fill="hold"/>
                                        <p:tgtEl>
                                          <p:spTgt spid="1116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11620"/>
                    </p:tgtEl>
                  </p:cond>
                </p:stCondLst>
                <p:endSync evt="end" delay="0">
                  <p:rtn val="all"/>
                </p:endSync>
                <p:childTnLst>
                  <p:par>
                    <p:cTn id="10" fill="hold">
                      <p:stCondLst>
                        <p:cond delay="0"/>
                      </p:stCondLst>
                      <p:childTnLst>
                        <p:par>
                          <p:cTn id="11" fill="hold">
                            <p:stCondLst>
                              <p:cond delay="0"/>
                            </p:stCondLst>
                            <p:childTnLst>
                              <p:par>
                                <p:cTn id="12" presetID="2" presetClass="mediacall" presetSubtype="0" fill="hold" nodeType="clickEffect">
                                  <p:stCondLst>
                                    <p:cond delay="0"/>
                                  </p:stCondLst>
                                  <p:childTnLst>
                                    <p:cmd type="call" cmd="togglePause">
                                      <p:cBhvr>
                                        <p:cTn id="13" dur="1" fill="hold"/>
                                        <p:tgtEl>
                                          <p:spTgt spid="111620"/>
                                        </p:tgtEl>
                                      </p:cBhvr>
                                    </p:cmd>
                                  </p:childTnLst>
                                </p:cTn>
                              </p:par>
                            </p:childTnLst>
                          </p:cTn>
                        </p:par>
                      </p:childTnLst>
                    </p:cTn>
                  </p:par>
                </p:childTnLst>
              </p:cTn>
              <p:nextCondLst>
                <p:cond evt="onClick" delay="0">
                  <p:tgtEl>
                    <p:spTgt spid="111620"/>
                  </p:tgtEl>
                </p:cond>
              </p:nextCondLst>
            </p:seq>
            <p:video>
              <p:cMediaNode>
                <p:cTn id="14" fill="hold" display="0">
                  <p:stCondLst>
                    <p:cond delay="indefinite"/>
                  </p:stCondLst>
                  <p:endCondLst>
                    <p:cond evt="onNext" delay="0">
                      <p:tgtEl>
                        <p:sldTgt/>
                      </p:tgtEl>
                    </p:cond>
                    <p:cond evt="onPrev" delay="0">
                      <p:tgtEl>
                        <p:sldTgt/>
                      </p:tgtEl>
                    </p:cond>
                  </p:endCondLst>
                </p:cTn>
                <p:tgtEl>
                  <p:spTgt spid="111620"/>
                </p:tgtEl>
              </p:cMediaNode>
            </p:video>
          </p:childTnLst>
        </p:cTn>
      </p:par>
    </p:tnLst>
    <p:bldLst>
      <p:bldP spid="111622" grpId="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110596" name="c2h4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1330552" y="735935"/>
            <a:ext cx="3295036" cy="2707955"/>
          </a:xfrm>
          <a:prstGeom prst="rect">
            <a:avLst/>
          </a:prstGeom>
          <a:noFill/>
          <a:ln w="9525">
            <a:noFill/>
          </a:ln>
        </p:spPr>
      </p:pic>
      <p:pic>
        <p:nvPicPr>
          <p:cNvPr id="110597" name="c6h6geom.avi">
            <a:hlinkClick r:id="" action="ppaction://media"/>
          </p:cNvPr>
          <p:cNvPicPr>
            <a:picLocks noRot="1" noChangeAspect="1"/>
          </p:cNvPicPr>
          <p:nvPr>
            <a:videoFile r:link="rId4"/>
            <p:extLst>
              <p:ext uri="{DAA4B4D4-6D71-4841-9C94-3DE7FCFB9230}">
                <p14:media xmlns:p14="http://schemas.microsoft.com/office/powerpoint/2010/main" r:link="rId5"/>
              </p:ext>
            </p:extLst>
          </p:nvPr>
        </p:nvPicPr>
        <p:blipFill>
          <a:blip r:embed="rId6"/>
          <a:stretch>
            <a:fillRect/>
          </a:stretch>
        </p:blipFill>
        <p:spPr>
          <a:xfrm>
            <a:off x="4733953" y="1977974"/>
            <a:ext cx="3056869" cy="2676993"/>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0597"/>
                                        </p:tgtEl>
                                        <p:attrNameLst>
                                          <p:attrName>style.visibility</p:attrName>
                                        </p:attrNameLst>
                                      </p:cBhvr>
                                      <p:to>
                                        <p:strVal val="visible"/>
                                      </p:to>
                                    </p:set>
                                    <p:anim calcmode="lin" valueType="num">
                                      <p:cBhvr additive="base">
                                        <p:cTn id="7" dur="500" fill="hold"/>
                                        <p:tgtEl>
                                          <p:spTgt spid="110597"/>
                                        </p:tgtEl>
                                        <p:attrNameLst>
                                          <p:attrName>ppt_x</p:attrName>
                                        </p:attrNameLst>
                                      </p:cBhvr>
                                      <p:tavLst>
                                        <p:tav tm="0">
                                          <p:val>
                                            <p:strVal val="#ppt_x"/>
                                          </p:val>
                                        </p:tav>
                                        <p:tav tm="100000">
                                          <p:val>
                                            <p:strVal val="#ppt_x"/>
                                          </p:val>
                                        </p:tav>
                                      </p:tavLst>
                                    </p:anim>
                                    <p:anim calcmode="lin" valueType="num">
                                      <p:cBhvr additive="base">
                                        <p:cTn id="8" dur="500" fill="hold"/>
                                        <p:tgtEl>
                                          <p:spTgt spid="11059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10596"/>
                    </p:tgtEl>
                  </p:cond>
                </p:stCondLst>
                <p:endSync evt="end" delay="0">
                  <p:rtn val="all"/>
                </p:endSync>
                <p:childTnLst>
                  <p:par>
                    <p:cTn id="10" fill="hold">
                      <p:stCondLst>
                        <p:cond delay="0"/>
                      </p:stCondLst>
                      <p:childTnLst>
                        <p:par>
                          <p:cTn id="11" fill="hold">
                            <p:stCondLst>
                              <p:cond delay="0"/>
                            </p:stCondLst>
                            <p:childTnLst>
                              <p:par>
                                <p:cTn id="12" presetID="2" presetClass="mediacall" presetSubtype="0" fill="hold" nodeType="clickEffect">
                                  <p:stCondLst>
                                    <p:cond delay="0"/>
                                  </p:stCondLst>
                                  <p:childTnLst>
                                    <p:cmd type="call" cmd="togglePause">
                                      <p:cBhvr>
                                        <p:cTn id="13" dur="1" fill="hold"/>
                                        <p:tgtEl>
                                          <p:spTgt spid="110596"/>
                                        </p:tgtEl>
                                      </p:cBhvr>
                                    </p:cmd>
                                  </p:childTnLst>
                                </p:cTn>
                              </p:par>
                            </p:childTnLst>
                          </p:cTn>
                        </p:par>
                      </p:childTnLst>
                    </p:cTn>
                  </p:par>
                </p:childTnLst>
              </p:cTn>
              <p:nextCondLst>
                <p:cond evt="onClick" delay="0">
                  <p:tgtEl>
                    <p:spTgt spid="110596"/>
                  </p:tgtEl>
                </p:cond>
              </p:nextCondLst>
            </p:seq>
            <p:video>
              <p:cMediaNode>
                <p:cTn id="14" fill="hold" display="0">
                  <p:stCondLst>
                    <p:cond delay="indefinite"/>
                  </p:stCondLst>
                  <p:endCondLst>
                    <p:cond evt="onNext" delay="0">
                      <p:tgtEl>
                        <p:sldTgt/>
                      </p:tgtEl>
                    </p:cond>
                    <p:cond evt="onPrev" delay="0">
                      <p:tgtEl>
                        <p:sldTgt/>
                      </p:tgtEl>
                    </p:cond>
                  </p:endCondLst>
                </p:cTn>
                <p:tgtEl>
                  <p:spTgt spid="110596"/>
                </p:tgtEl>
              </p:cMediaNode>
            </p:video>
            <p:seq concurrent="1" nextAc="seek">
              <p:cTn id="15" restart="whenNotActive" fill="hold" evtFilter="cancelBubble" nodeType="interactiveSeq">
                <p:stCondLst>
                  <p:cond evt="onClick" delay="0">
                    <p:tgtEl>
                      <p:spTgt spid="110597"/>
                    </p:tgtEl>
                  </p:cond>
                </p:stCondLst>
                <p:endSync evt="end" delay="0">
                  <p:rtn val="all"/>
                </p:endSync>
                <p:childTnLst>
                  <p:par>
                    <p:cTn id="16" fill="hold">
                      <p:stCondLst>
                        <p:cond delay="0"/>
                      </p:stCondLst>
                      <p:childTnLst>
                        <p:par>
                          <p:cTn id="17" fill="hold">
                            <p:stCondLst>
                              <p:cond delay="0"/>
                            </p:stCondLst>
                            <p:childTnLst>
                              <p:par>
                                <p:cTn id="18" presetID="2" presetClass="mediacall" presetSubtype="0" fill="hold" nodeType="clickEffect">
                                  <p:stCondLst>
                                    <p:cond delay="0"/>
                                  </p:stCondLst>
                                  <p:childTnLst>
                                    <p:cmd type="call" cmd="togglePause">
                                      <p:cBhvr>
                                        <p:cTn id="19" dur="1" fill="hold"/>
                                        <p:tgtEl>
                                          <p:spTgt spid="110597"/>
                                        </p:tgtEl>
                                      </p:cBhvr>
                                    </p:cmd>
                                  </p:childTnLst>
                                </p:cTn>
                              </p:par>
                            </p:childTnLst>
                          </p:cTn>
                        </p:par>
                      </p:childTnLst>
                    </p:cTn>
                  </p:par>
                </p:childTnLst>
              </p:cTn>
              <p:nextCondLst>
                <p:cond evt="onClick" delay="0">
                  <p:tgtEl>
                    <p:spTgt spid="110597"/>
                  </p:tgtEl>
                </p:cond>
              </p:nextCondLst>
            </p:seq>
            <p:video>
              <p:cMediaNode>
                <p:cTn id="20" fill="hold" display="0">
                  <p:stCondLst>
                    <p:cond delay="indefinite"/>
                  </p:stCondLst>
                  <p:endCondLst>
                    <p:cond evt="onNext" delay="0">
                      <p:tgtEl>
                        <p:sldTgt/>
                      </p:tgtEl>
                    </p:cond>
                    <p:cond evt="onPrev" delay="0">
                      <p:tgtEl>
                        <p:sldTgt/>
                      </p:tgtEl>
                    </p:cond>
                  </p:endCondLst>
                </p:cTn>
                <p:tgtEl>
                  <p:spTgt spid="110597"/>
                </p:tgtEl>
              </p:cMediaNode>
            </p:video>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7346" name="文本框 57345"/>
          <p:cNvSpPr txBox="1"/>
          <p:nvPr/>
        </p:nvSpPr>
        <p:spPr>
          <a:xfrm>
            <a:off x="1377315" y="473075"/>
            <a:ext cx="2108835" cy="645160"/>
          </a:xfrm>
          <a:prstGeom prst="rect">
            <a:avLst/>
          </a:prstGeom>
          <a:noFill/>
          <a:ln w="9525">
            <a:noFill/>
          </a:ln>
        </p:spPr>
        <p:txBody>
          <a:bodyPr wrap="square">
            <a:spAutoFit/>
          </a:bodyPr>
          <a:lstStyle/>
          <a:p>
            <a:pPr>
              <a:spcBef>
                <a:spcPct val="50000"/>
              </a:spcBef>
            </a:pPr>
            <a:r>
              <a:rPr lang="en-US" altLang="zh-CN">
                <a:solidFill>
                  <a:srgbClr val="FF0000"/>
                </a:solidFill>
                <a:latin typeface="黑体" panose="02010609060101010101" pitchFamily="49" charset="-122"/>
                <a:ea typeface="黑体" panose="02010609060101010101" pitchFamily="49" charset="-122"/>
                <a:cs typeface="黑体" panose="02010609060101010101" pitchFamily="49" charset="-122"/>
              </a:rPr>
              <a:t>(3)D</a:t>
            </a:r>
            <a:r>
              <a:rPr lang="en-US" altLang="zh-CN" baseline="-25000">
                <a:solidFill>
                  <a:srgbClr val="FF0000"/>
                </a:solidFill>
                <a:latin typeface="黑体" panose="02010609060101010101" pitchFamily="49" charset="-122"/>
                <a:ea typeface="黑体" panose="02010609060101010101" pitchFamily="49" charset="-122"/>
                <a:cs typeface="黑体" panose="02010609060101010101" pitchFamily="49" charset="-122"/>
              </a:rPr>
              <a:t>nd</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r>
              <a:rPr lang="zh-CN" altLang="en-US" dirty="0">
                <a:solidFill>
                  <a:schemeClr val="tx1"/>
                </a:solidFill>
                <a:latin typeface="Times New Roman" panose="02020603050405020304" pitchFamily="18" charset="0"/>
              </a:rPr>
              <a:t> </a:t>
            </a:r>
            <a:endParaRPr lang="zh-CN" altLang="en-US" dirty="0">
              <a:solidFill>
                <a:schemeClr val="tx1"/>
              </a:solidFill>
              <a:latin typeface="Times New Roman" panose="02020603050405020304" pitchFamily="18" charset="0"/>
            </a:endParaRPr>
          </a:p>
        </p:txBody>
      </p:sp>
      <p:sp>
        <p:nvSpPr>
          <p:cNvPr id="57347" name="文本框 57346"/>
          <p:cNvSpPr txBox="1"/>
          <p:nvPr/>
        </p:nvSpPr>
        <p:spPr>
          <a:xfrm>
            <a:off x="1740768" y="1281323"/>
            <a:ext cx="5077713" cy="1753235"/>
          </a:xfrm>
          <a:prstGeom prst="rect">
            <a:avLst/>
          </a:prstGeom>
          <a:noFill/>
          <a:ln w="9525">
            <a:noFill/>
          </a:ln>
        </p:spPr>
        <p:txBody>
          <a:bodyPr>
            <a:spAutoFit/>
          </a:bodyPr>
          <a:lstStyle/>
          <a:p>
            <a:pPr>
              <a:lnSpc>
                <a:spcPct val="150000"/>
              </a:lnSpc>
              <a:spcBef>
                <a:spcPts val="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在</a:t>
            </a:r>
            <a:r>
              <a:rPr lang="en-US" altLang="zh-CN" b="0" dirty="0" err="1">
                <a:solidFill>
                  <a:schemeClr val="tx1"/>
                </a:solidFill>
                <a:latin typeface="黑体" panose="02010609060101010101" pitchFamily="49" charset="-122"/>
                <a:ea typeface="黑体" panose="02010609060101010101" pitchFamily="49" charset="-122"/>
                <a:cs typeface="黑体" panose="02010609060101010101" pitchFamily="49" charset="-122"/>
              </a:rPr>
              <a:t>D</a:t>
            </a:r>
            <a:r>
              <a:rPr lang="en-US" altLang="zh-CN" b="0" baseline="-25000" dirty="0" err="1">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群的对称元素基础上加上</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个对称面</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Symbol" panose="05050102010706020507" pitchFamily="18" charset="2"/>
              </a:rPr>
              <a:t></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57348" name="对象 57347"/>
          <p:cNvGraphicFramePr/>
          <p:nvPr/>
        </p:nvGraphicFramePr>
        <p:xfrm>
          <a:off x="1555750" y="3222625"/>
          <a:ext cx="6312535" cy="1239520"/>
        </p:xfrm>
        <a:graphic>
          <a:graphicData uri="http://schemas.openxmlformats.org/presentationml/2006/ole">
            <mc:AlternateContent xmlns:mc="http://schemas.openxmlformats.org/markup-compatibility/2006">
              <mc:Choice xmlns:v="urn:schemas-microsoft-com:vml" Requires="v">
                <p:oleObj spid="_x0000_s14338" name="" r:id="rId1" imgW="2501900" imgH="508000" progId="Equation.3">
                  <p:embed/>
                </p:oleObj>
              </mc:Choice>
              <mc:Fallback>
                <p:oleObj name="" r:id="rId1" imgW="2501900" imgH="508000" progId="Equation.3">
                  <p:embed/>
                  <p:pic>
                    <p:nvPicPr>
                      <p:cNvPr id="0" name="图片 3102"/>
                      <p:cNvPicPr/>
                      <p:nvPr/>
                    </p:nvPicPr>
                    <p:blipFill>
                      <a:blip r:embed="rId2"/>
                      <a:stretch>
                        <a:fillRect/>
                      </a:stretch>
                    </p:blipFill>
                    <p:spPr>
                      <a:xfrm>
                        <a:off x="1555750" y="3222625"/>
                        <a:ext cx="6312535" cy="1239520"/>
                      </a:xfrm>
                      <a:prstGeom prst="rect">
                        <a:avLst/>
                      </a:prstGeom>
                      <a:solidFill>
                        <a:schemeClr val="bg1"/>
                      </a:solidFill>
                      <a:ln w="38100">
                        <a:noFill/>
                        <a:miter/>
                      </a:ln>
                    </p:spPr>
                  </p:pic>
                </p:oleObj>
              </mc:Fallback>
            </mc:AlternateContent>
          </a:graphicData>
        </a:graphic>
      </p:graphicFrame>
      <p:sp>
        <p:nvSpPr>
          <p:cNvPr id="57349" name="文本框 57348"/>
          <p:cNvSpPr txBox="1"/>
          <p:nvPr/>
        </p:nvSpPr>
        <p:spPr>
          <a:xfrm>
            <a:off x="3688715" y="534670"/>
            <a:ext cx="3348990" cy="645160"/>
          </a:xfrm>
          <a:prstGeom prst="rect">
            <a:avLst/>
          </a:prstGeom>
          <a:noFill/>
          <a:ln w="9525">
            <a:noFill/>
          </a:ln>
        </p:spPr>
        <p:txBody>
          <a:bodyPr wrap="square">
            <a:spAutoFit/>
          </a:bodyPr>
          <a:lstStyle/>
          <a:p>
            <a:pPr>
              <a:spcBef>
                <a:spcPct val="5000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4</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个群元素</a:t>
            </a:r>
            <a:r>
              <a:rPr lang="zh-CN" altLang="en-US" b="0" dirty="0">
                <a:solidFill>
                  <a:schemeClr val="tx1"/>
                </a:solidFill>
                <a:latin typeface="Times New Roman" panose="02020603050405020304" pitchFamily="18" charset="0"/>
              </a:rPr>
              <a:t> </a:t>
            </a:r>
            <a:endParaRPr lang="zh-CN" altLang="en-US" b="0" dirty="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347"/>
                                        </p:tgtEl>
                                        <p:attrNameLst>
                                          <p:attrName>style.visibility</p:attrName>
                                        </p:attrNameLst>
                                      </p:cBhvr>
                                      <p:to>
                                        <p:strVal val="visible"/>
                                      </p:to>
                                    </p:set>
                                    <p:anim calcmode="lin" valueType="num">
                                      <p:cBhvr additive="base">
                                        <p:cTn id="7" dur="500" fill="hold"/>
                                        <p:tgtEl>
                                          <p:spTgt spid="57347"/>
                                        </p:tgtEl>
                                        <p:attrNameLst>
                                          <p:attrName>ppt_x</p:attrName>
                                        </p:attrNameLst>
                                      </p:cBhvr>
                                      <p:tavLst>
                                        <p:tav tm="0">
                                          <p:val>
                                            <p:strVal val="#ppt_x"/>
                                          </p:val>
                                        </p:tav>
                                        <p:tav tm="100000">
                                          <p:val>
                                            <p:strVal val="#ppt_x"/>
                                          </p:val>
                                        </p:tav>
                                      </p:tavLst>
                                    </p:anim>
                                    <p:anim calcmode="lin" valueType="num">
                                      <p:cBhvr additive="base">
                                        <p:cTn id="8" dur="500" fill="hold"/>
                                        <p:tgtEl>
                                          <p:spTgt spid="5734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7348"/>
                                        </p:tgtEl>
                                        <p:attrNameLst>
                                          <p:attrName>style.visibility</p:attrName>
                                        </p:attrNameLst>
                                      </p:cBhvr>
                                      <p:to>
                                        <p:strVal val="visible"/>
                                      </p:to>
                                    </p:set>
                                    <p:anim calcmode="lin" valueType="num">
                                      <p:cBhvr additive="base">
                                        <p:cTn id="13" dur="500" fill="hold"/>
                                        <p:tgtEl>
                                          <p:spTgt spid="57348"/>
                                        </p:tgtEl>
                                        <p:attrNameLst>
                                          <p:attrName>ppt_x</p:attrName>
                                        </p:attrNameLst>
                                      </p:cBhvr>
                                      <p:tavLst>
                                        <p:tav tm="0">
                                          <p:val>
                                            <p:strVal val="#ppt_x"/>
                                          </p:val>
                                        </p:tav>
                                        <p:tav tm="100000">
                                          <p:val>
                                            <p:strVal val="#ppt_x"/>
                                          </p:val>
                                        </p:tav>
                                      </p:tavLst>
                                    </p:anim>
                                    <p:anim calcmode="lin" valueType="num">
                                      <p:cBhvr additive="base">
                                        <p:cTn id="14" dur="500" fill="hold"/>
                                        <p:tgtEl>
                                          <p:spTgt spid="5734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349"/>
                                        </p:tgtEl>
                                        <p:attrNameLst>
                                          <p:attrName>style.visibility</p:attrName>
                                        </p:attrNameLst>
                                      </p:cBhvr>
                                      <p:to>
                                        <p:strVal val="visible"/>
                                      </p:to>
                                    </p:set>
                                    <p:anim calcmode="lin" valueType="num">
                                      <p:cBhvr additive="base">
                                        <p:cTn id="19" dur="500" fill="hold"/>
                                        <p:tgtEl>
                                          <p:spTgt spid="57349"/>
                                        </p:tgtEl>
                                        <p:attrNameLst>
                                          <p:attrName>ppt_x</p:attrName>
                                        </p:attrNameLst>
                                      </p:cBhvr>
                                      <p:tavLst>
                                        <p:tav tm="0">
                                          <p:val>
                                            <p:strVal val="#ppt_x"/>
                                          </p:val>
                                        </p:tav>
                                        <p:tav tm="100000">
                                          <p:val>
                                            <p:strVal val="#ppt_x"/>
                                          </p:val>
                                        </p:tav>
                                      </p:tavLst>
                                    </p:anim>
                                    <p:anim calcmode="lin" valueType="num">
                                      <p:cBhvr additive="base">
                                        <p:cTn id="20" dur="500" fill="hold"/>
                                        <p:tgtEl>
                                          <p:spTgt spid="5734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7" grpId="0"/>
      <p:bldP spid="573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7" name="图片 76805" descr="3-1"/>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406400" y="471488"/>
            <a:ext cx="8331200" cy="420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09572" name="文本框 109571"/>
          <p:cNvSpPr txBox="1"/>
          <p:nvPr/>
        </p:nvSpPr>
        <p:spPr>
          <a:xfrm>
            <a:off x="313690" y="485140"/>
            <a:ext cx="570357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例 丙二烯</a:t>
            </a:r>
            <a:r>
              <a:rPr lang="zh-CN" altLang="en-US" dirty="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2</a:t>
            </a:r>
            <a:r>
              <a:rPr lang="en-US" altLang="zh-CN">
                <a:solidFill>
                  <a:schemeClr val="tx1"/>
                </a:solidFill>
                <a:latin typeface="Times New Roman" panose="02020603050405020304" pitchFamily="18" charset="0"/>
              </a:rPr>
              <a:t>=C=CH</a:t>
            </a:r>
            <a:r>
              <a:rPr lang="en-US" altLang="zh-CN" baseline="-30000">
                <a:solidFill>
                  <a:schemeClr val="tx1"/>
                </a:solidFill>
                <a:latin typeface="Times New Roman" panose="02020603050405020304" pitchFamily="18" charset="0"/>
              </a:rPr>
              <a:t>2</a:t>
            </a:r>
            <a:r>
              <a:rPr lang="en-US" altLang="zh-CN">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 </a:t>
            </a:r>
            <a:endParaRPr lang="en-US" altLang="zh-CN">
              <a:solidFill>
                <a:schemeClr val="tx1"/>
              </a:solidFill>
              <a:latin typeface="Times New Roman" panose="02020603050405020304" pitchFamily="18" charset="0"/>
            </a:endParaRPr>
          </a:p>
        </p:txBody>
      </p:sp>
      <p:sp>
        <p:nvSpPr>
          <p:cNvPr id="109573" name="文本框 109572"/>
          <p:cNvSpPr txBox="1"/>
          <p:nvPr/>
        </p:nvSpPr>
        <p:spPr>
          <a:xfrm>
            <a:off x="6075045" y="470535"/>
            <a:ext cx="1958340" cy="645160"/>
          </a:xfrm>
          <a:prstGeom prst="rect">
            <a:avLst/>
          </a:prstGeom>
          <a:noFill/>
          <a:ln w="9525">
            <a:noFill/>
          </a:ln>
        </p:spPr>
        <p:txBody>
          <a:bodyPr wrap="square">
            <a:spAutoFit/>
          </a:bodyPr>
          <a:lstStyle/>
          <a:p>
            <a:pPr>
              <a:spcBef>
                <a:spcPct val="50000"/>
              </a:spcBef>
            </a:pPr>
            <a:r>
              <a:rPr lang="en-US" altLang="zh-CN" b="0">
                <a:solidFill>
                  <a:schemeClr val="tx1"/>
                </a:solidFill>
                <a:ea typeface="黑体" panose="02010609060101010101" pitchFamily="49" charset="-122"/>
                <a:cs typeface="Times New Roman" panose="02020603050405020304" pitchFamily="18" charset="0"/>
              </a:rPr>
              <a:t>D</a:t>
            </a:r>
            <a:r>
              <a:rPr lang="en-US" altLang="zh-CN" b="0" baseline="-25000">
                <a:solidFill>
                  <a:schemeClr val="tx1"/>
                </a:solidFill>
                <a:ea typeface="黑体" panose="02010609060101010101" pitchFamily="49" charset="-122"/>
                <a:cs typeface="Times New Roman" panose="02020603050405020304" pitchFamily="18" charset="0"/>
              </a:rPr>
              <a:t>2d</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109574" name="文本框 109573"/>
          <p:cNvSpPr txBox="1"/>
          <p:nvPr/>
        </p:nvSpPr>
        <p:spPr>
          <a:xfrm>
            <a:off x="1018540" y="1299845"/>
            <a:ext cx="534035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交错式乙烷</a:t>
            </a:r>
            <a:r>
              <a:rPr lang="zh-CN" altLang="en-US" dirty="0">
                <a:solidFill>
                  <a:schemeClr val="tx1"/>
                </a:solidFill>
                <a:latin typeface="宋体" panose="02010600030101010101" pitchFamily="2" charset="-122"/>
              </a:rPr>
              <a:t>（</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3</a:t>
            </a:r>
            <a:r>
              <a:rPr lang="en-US" altLang="zh-CN">
                <a:solidFill>
                  <a:schemeClr val="tx1"/>
                </a:solidFill>
                <a:latin typeface="Times New Roman" panose="02020603050405020304" pitchFamily="18" charset="0"/>
              </a:rPr>
              <a:t>-CH</a:t>
            </a:r>
            <a:r>
              <a:rPr lang="en-US" altLang="zh-CN" baseline="-30000">
                <a:solidFill>
                  <a:schemeClr val="tx1"/>
                </a:solidFill>
                <a:latin typeface="Times New Roman" panose="02020603050405020304" pitchFamily="18" charset="0"/>
              </a:rPr>
              <a:t>3</a:t>
            </a:r>
            <a:r>
              <a:rPr lang="en-US" altLang="zh-CN">
                <a:solidFill>
                  <a:schemeClr val="tx1"/>
                </a:solidFill>
                <a:latin typeface="宋体" panose="02010600030101010101" pitchFamily="2" charset="-122"/>
              </a:rPr>
              <a:t>）</a:t>
            </a:r>
            <a:r>
              <a:rPr lang="en-US" altLang="zh-CN" sz="2700">
                <a:solidFill>
                  <a:schemeClr val="tx1"/>
                </a:solidFill>
                <a:latin typeface="Times New Roman" panose="02020603050405020304" pitchFamily="18" charset="0"/>
              </a:rPr>
              <a:t> </a:t>
            </a:r>
            <a:endParaRPr lang="zh-CN" altLang="en-US" sz="2700">
              <a:solidFill>
                <a:schemeClr val="tx1"/>
              </a:solidFill>
              <a:latin typeface="Times New Roman" panose="02020603050405020304" pitchFamily="18" charset="0"/>
            </a:endParaRPr>
          </a:p>
        </p:txBody>
      </p:sp>
      <p:sp>
        <p:nvSpPr>
          <p:cNvPr id="109575" name="文本框 109574"/>
          <p:cNvSpPr txBox="1"/>
          <p:nvPr/>
        </p:nvSpPr>
        <p:spPr>
          <a:xfrm>
            <a:off x="6075045" y="1156335"/>
            <a:ext cx="2102485"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D</a:t>
            </a:r>
            <a:r>
              <a:rPr lang="en-US" altLang="zh-CN" b="0" baseline="-25000">
                <a:solidFill>
                  <a:schemeClr val="tx1"/>
                </a:solidFill>
                <a:latin typeface="Times New Roman" panose="02020603050405020304" pitchFamily="18" charset="0"/>
              </a:rPr>
              <a:t>3d</a:t>
            </a:r>
            <a:r>
              <a:rPr lang="zh-CN" altLang="en-US" b="0" dirty="0">
                <a:solidFill>
                  <a:schemeClr val="tx1"/>
                </a:solidFill>
                <a:latin typeface="黑体" panose="02010609060101010101" pitchFamily="49" charset="-122"/>
                <a:ea typeface="黑体" panose="02010609060101010101" pitchFamily="49" charset="-122"/>
              </a:rPr>
              <a:t>群</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109576" name="文本框 109575"/>
          <p:cNvSpPr txBox="1"/>
          <p:nvPr/>
        </p:nvSpPr>
        <p:spPr>
          <a:xfrm>
            <a:off x="1031240" y="2034540"/>
            <a:ext cx="311467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交错式二茂铁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109577" name="文本框 109576"/>
          <p:cNvSpPr txBox="1"/>
          <p:nvPr/>
        </p:nvSpPr>
        <p:spPr>
          <a:xfrm>
            <a:off x="6075045" y="1941195"/>
            <a:ext cx="169545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D</a:t>
            </a:r>
            <a:r>
              <a:rPr lang="en-US" altLang="zh-CN" b="0" baseline="-25000">
                <a:solidFill>
                  <a:schemeClr val="tx1"/>
                </a:solidFill>
                <a:latin typeface="Times New Roman" panose="02020603050405020304" pitchFamily="18" charset="0"/>
              </a:rPr>
              <a:t>5d</a:t>
            </a:r>
            <a:r>
              <a:rPr lang="zh-CN" altLang="en-US" b="0" dirty="0">
                <a:solidFill>
                  <a:schemeClr val="tx1"/>
                </a:solidFill>
                <a:latin typeface="黑体" panose="02010609060101010101" pitchFamily="49" charset="-122"/>
                <a:ea typeface="黑体" panose="02010609060101010101" pitchFamily="49" charset="-122"/>
              </a:rPr>
              <a:t>群</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pic>
        <p:nvPicPr>
          <p:cNvPr id="109578" name="d2d.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3194043" y="2895028"/>
            <a:ext cx="2755588" cy="2067287"/>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9573"/>
                                        </p:tgtEl>
                                        <p:attrNameLst>
                                          <p:attrName>style.visibility</p:attrName>
                                        </p:attrNameLst>
                                      </p:cBhvr>
                                      <p:to>
                                        <p:strVal val="visible"/>
                                      </p:to>
                                    </p:set>
                                    <p:anim calcmode="lin" valueType="num">
                                      <p:cBhvr additive="base">
                                        <p:cTn id="7" dur="500" fill="hold"/>
                                        <p:tgtEl>
                                          <p:spTgt spid="109573"/>
                                        </p:tgtEl>
                                        <p:attrNameLst>
                                          <p:attrName>ppt_x</p:attrName>
                                        </p:attrNameLst>
                                      </p:cBhvr>
                                      <p:tavLst>
                                        <p:tav tm="0">
                                          <p:val>
                                            <p:strVal val="#ppt_x"/>
                                          </p:val>
                                        </p:tav>
                                        <p:tav tm="100000">
                                          <p:val>
                                            <p:strVal val="#ppt_x"/>
                                          </p:val>
                                        </p:tav>
                                      </p:tavLst>
                                    </p:anim>
                                    <p:anim calcmode="lin" valueType="num">
                                      <p:cBhvr additive="base">
                                        <p:cTn id="8" dur="500" fill="hold"/>
                                        <p:tgtEl>
                                          <p:spTgt spid="10957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9574"/>
                                        </p:tgtEl>
                                        <p:attrNameLst>
                                          <p:attrName>style.visibility</p:attrName>
                                        </p:attrNameLst>
                                      </p:cBhvr>
                                      <p:to>
                                        <p:strVal val="visible"/>
                                      </p:to>
                                    </p:set>
                                    <p:anim calcmode="lin" valueType="num">
                                      <p:cBhvr additive="base">
                                        <p:cTn id="13" dur="500" fill="hold"/>
                                        <p:tgtEl>
                                          <p:spTgt spid="109574"/>
                                        </p:tgtEl>
                                        <p:attrNameLst>
                                          <p:attrName>ppt_x</p:attrName>
                                        </p:attrNameLst>
                                      </p:cBhvr>
                                      <p:tavLst>
                                        <p:tav tm="0">
                                          <p:val>
                                            <p:strVal val="#ppt_x"/>
                                          </p:val>
                                        </p:tav>
                                        <p:tav tm="100000">
                                          <p:val>
                                            <p:strVal val="#ppt_x"/>
                                          </p:val>
                                        </p:tav>
                                      </p:tavLst>
                                    </p:anim>
                                    <p:anim calcmode="lin" valueType="num">
                                      <p:cBhvr additive="base">
                                        <p:cTn id="14" dur="500" fill="hold"/>
                                        <p:tgtEl>
                                          <p:spTgt spid="10957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9575"/>
                                        </p:tgtEl>
                                        <p:attrNameLst>
                                          <p:attrName>style.visibility</p:attrName>
                                        </p:attrNameLst>
                                      </p:cBhvr>
                                      <p:to>
                                        <p:strVal val="visible"/>
                                      </p:to>
                                    </p:set>
                                    <p:anim calcmode="lin" valueType="num">
                                      <p:cBhvr additive="base">
                                        <p:cTn id="19" dur="500" fill="hold"/>
                                        <p:tgtEl>
                                          <p:spTgt spid="109575"/>
                                        </p:tgtEl>
                                        <p:attrNameLst>
                                          <p:attrName>ppt_x</p:attrName>
                                        </p:attrNameLst>
                                      </p:cBhvr>
                                      <p:tavLst>
                                        <p:tav tm="0">
                                          <p:val>
                                            <p:strVal val="#ppt_x"/>
                                          </p:val>
                                        </p:tav>
                                        <p:tav tm="100000">
                                          <p:val>
                                            <p:strVal val="#ppt_x"/>
                                          </p:val>
                                        </p:tav>
                                      </p:tavLst>
                                    </p:anim>
                                    <p:anim calcmode="lin" valueType="num">
                                      <p:cBhvr additive="base">
                                        <p:cTn id="20" dur="500" fill="hold"/>
                                        <p:tgtEl>
                                          <p:spTgt spid="10957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9576"/>
                                        </p:tgtEl>
                                        <p:attrNameLst>
                                          <p:attrName>style.visibility</p:attrName>
                                        </p:attrNameLst>
                                      </p:cBhvr>
                                      <p:to>
                                        <p:strVal val="visible"/>
                                      </p:to>
                                    </p:set>
                                    <p:anim calcmode="lin" valueType="num">
                                      <p:cBhvr additive="base">
                                        <p:cTn id="25" dur="500" fill="hold"/>
                                        <p:tgtEl>
                                          <p:spTgt spid="109576"/>
                                        </p:tgtEl>
                                        <p:attrNameLst>
                                          <p:attrName>ppt_x</p:attrName>
                                        </p:attrNameLst>
                                      </p:cBhvr>
                                      <p:tavLst>
                                        <p:tav tm="0">
                                          <p:val>
                                            <p:strVal val="#ppt_x"/>
                                          </p:val>
                                        </p:tav>
                                        <p:tav tm="100000">
                                          <p:val>
                                            <p:strVal val="#ppt_x"/>
                                          </p:val>
                                        </p:tav>
                                      </p:tavLst>
                                    </p:anim>
                                    <p:anim calcmode="lin" valueType="num">
                                      <p:cBhvr additive="base">
                                        <p:cTn id="26" dur="500" fill="hold"/>
                                        <p:tgtEl>
                                          <p:spTgt spid="10957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9577"/>
                                        </p:tgtEl>
                                        <p:attrNameLst>
                                          <p:attrName>style.visibility</p:attrName>
                                        </p:attrNameLst>
                                      </p:cBhvr>
                                      <p:to>
                                        <p:strVal val="visible"/>
                                      </p:to>
                                    </p:set>
                                    <p:anim calcmode="lin" valueType="num">
                                      <p:cBhvr additive="base">
                                        <p:cTn id="31" dur="500" fill="hold"/>
                                        <p:tgtEl>
                                          <p:spTgt spid="109577"/>
                                        </p:tgtEl>
                                        <p:attrNameLst>
                                          <p:attrName>ppt_x</p:attrName>
                                        </p:attrNameLst>
                                      </p:cBhvr>
                                      <p:tavLst>
                                        <p:tav tm="0">
                                          <p:val>
                                            <p:strVal val="#ppt_x"/>
                                          </p:val>
                                        </p:tav>
                                        <p:tav tm="100000">
                                          <p:val>
                                            <p:strVal val="#ppt_x"/>
                                          </p:val>
                                        </p:tav>
                                      </p:tavLst>
                                    </p:anim>
                                    <p:anim calcmode="lin" valueType="num">
                                      <p:cBhvr additive="base">
                                        <p:cTn id="32" dur="500" fill="hold"/>
                                        <p:tgtEl>
                                          <p:spTgt spid="10957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3" restart="whenNotActive" fill="hold" evtFilter="cancelBubble" nodeType="interactiveSeq">
                <p:stCondLst>
                  <p:cond evt="onClick" delay="0">
                    <p:tgtEl>
                      <p:spTgt spid="109578"/>
                    </p:tgtEl>
                  </p:cond>
                </p:stCondLst>
                <p:endSync evt="end" delay="0">
                  <p:rtn val="all"/>
                </p:endSync>
                <p:childTnLst>
                  <p:par>
                    <p:cTn id="34" fill="hold">
                      <p:stCondLst>
                        <p:cond delay="0"/>
                      </p:stCondLst>
                      <p:childTnLst>
                        <p:par>
                          <p:cTn id="35" fill="hold">
                            <p:stCondLst>
                              <p:cond delay="0"/>
                            </p:stCondLst>
                            <p:childTnLst>
                              <p:par>
                                <p:cTn id="36" presetID="2" presetClass="mediacall" presetSubtype="0" fill="hold" nodeType="clickEffect">
                                  <p:stCondLst>
                                    <p:cond delay="0"/>
                                  </p:stCondLst>
                                  <p:childTnLst>
                                    <p:cmd type="call" cmd="togglePause">
                                      <p:cBhvr>
                                        <p:cTn id="37" dur="1" fill="hold"/>
                                        <p:tgtEl>
                                          <p:spTgt spid="109578"/>
                                        </p:tgtEl>
                                      </p:cBhvr>
                                    </p:cmd>
                                  </p:childTnLst>
                                </p:cTn>
                              </p:par>
                            </p:childTnLst>
                          </p:cTn>
                        </p:par>
                      </p:childTnLst>
                    </p:cTn>
                  </p:par>
                </p:childTnLst>
              </p:cTn>
              <p:nextCondLst>
                <p:cond evt="onClick" delay="0">
                  <p:tgtEl>
                    <p:spTgt spid="109578"/>
                  </p:tgtEl>
                </p:cond>
              </p:nextCondLst>
            </p:seq>
            <p:video>
              <p:cMediaNode>
                <p:cTn id="38" fill="hold" display="0">
                  <p:stCondLst>
                    <p:cond delay="indefinite"/>
                  </p:stCondLst>
                  <p:endCondLst>
                    <p:cond evt="onNext" delay="0">
                      <p:tgtEl>
                        <p:sldTgt/>
                      </p:tgtEl>
                    </p:cond>
                    <p:cond evt="onPrev" delay="0">
                      <p:tgtEl>
                        <p:sldTgt/>
                      </p:tgtEl>
                    </p:cond>
                  </p:endCondLst>
                </p:cTn>
                <p:tgtEl>
                  <p:spTgt spid="109578"/>
                </p:tgtEl>
              </p:cMediaNode>
            </p:video>
          </p:childTnLst>
        </p:cTn>
      </p:par>
    </p:tnLst>
    <p:bldLst>
      <p:bldP spid="109573" grpId="0"/>
      <p:bldP spid="109574" grpId="0"/>
      <p:bldP spid="109575" grpId="0"/>
      <p:bldP spid="109576" grpId="0"/>
      <p:bldP spid="109577" grpId="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8370" name="文本框 58369"/>
          <p:cNvSpPr txBox="1"/>
          <p:nvPr/>
        </p:nvSpPr>
        <p:spPr>
          <a:xfrm>
            <a:off x="965835" y="384810"/>
            <a:ext cx="3108325"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3 立方群 </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58371" name="文本框 58370"/>
          <p:cNvSpPr txBox="1"/>
          <p:nvPr/>
        </p:nvSpPr>
        <p:spPr>
          <a:xfrm>
            <a:off x="1421130" y="1091565"/>
            <a:ext cx="621538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分子有多个高次旋转轴（</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sym typeface="Symbol" panose="05050102010706020507" pitchFamily="18" charset="2"/>
              </a:rPr>
              <a:t>3</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t>
            </a:r>
            <a:r>
              <a:rPr lang="en-US" altLang="zh-CN" sz="2700">
                <a:solidFill>
                  <a:schemeClr val="tx1"/>
                </a:solidFill>
                <a:latin typeface="Times New Roman" panose="02020603050405020304" pitchFamily="18" charset="0"/>
              </a:rPr>
              <a:t> </a:t>
            </a:r>
            <a:endParaRPr lang="en-US" altLang="zh-CN" sz="2700">
              <a:solidFill>
                <a:schemeClr val="tx1"/>
              </a:solidFill>
              <a:latin typeface="Times New Roman" panose="02020603050405020304" pitchFamily="18" charset="0"/>
            </a:endParaRPr>
          </a:p>
        </p:txBody>
      </p:sp>
      <p:sp>
        <p:nvSpPr>
          <p:cNvPr id="58372" name="文本框 58371"/>
          <p:cNvSpPr txBox="1"/>
          <p:nvPr/>
        </p:nvSpPr>
        <p:spPr>
          <a:xfrm>
            <a:off x="1219835" y="1798320"/>
            <a:ext cx="2744470" cy="706755"/>
          </a:xfrm>
          <a:prstGeom prst="rect">
            <a:avLst/>
          </a:prstGeom>
          <a:noFill/>
          <a:ln w="9525">
            <a:noFill/>
          </a:ln>
        </p:spPr>
        <p:txBody>
          <a:bodyPr wrap="square">
            <a:spAutoFit/>
          </a:bodyPr>
          <a:lstStyle/>
          <a:p>
            <a:pPr>
              <a:spcBef>
                <a:spcPct val="50000"/>
              </a:spcBef>
            </a:pPr>
            <a:r>
              <a:rPr lang="zh-CN" altLang="en-US" sz="4000" dirty="0">
                <a:solidFill>
                  <a:srgbClr val="FF0000"/>
                </a:solidFill>
                <a:latin typeface="Times New Roman" panose="02020603050405020304" pitchFamily="18" charset="0"/>
              </a:rPr>
              <a:t>(1) </a:t>
            </a:r>
            <a:r>
              <a:rPr lang="en-US" altLang="zh-CN" sz="4000">
                <a:solidFill>
                  <a:srgbClr val="FF0000"/>
                </a:solidFill>
                <a:latin typeface="Times New Roman" panose="02020603050405020304" pitchFamily="18" charset="0"/>
              </a:rPr>
              <a:t>T</a:t>
            </a:r>
            <a:r>
              <a:rPr lang="en-US" altLang="zh-CN" sz="4000" baseline="-30000">
                <a:solidFill>
                  <a:srgbClr val="FF0000"/>
                </a:solidFill>
                <a:latin typeface="Times New Roman" panose="02020603050405020304" pitchFamily="18" charset="0"/>
              </a:rPr>
              <a:t>d</a:t>
            </a:r>
            <a:r>
              <a:rPr lang="zh-CN" altLang="en-US" sz="4000" b="0"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r>
              <a:rPr lang="zh-CN" altLang="en-US" sz="2700" b="0"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sz="2700"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58373" name="文本框 58372"/>
          <p:cNvSpPr txBox="1"/>
          <p:nvPr/>
        </p:nvSpPr>
        <p:spPr>
          <a:xfrm>
            <a:off x="1375410" y="3418840"/>
            <a:ext cx="4422140" cy="119888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具有正四面体构型的分子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58376" name="文本框 58375"/>
          <p:cNvSpPr txBox="1"/>
          <p:nvPr/>
        </p:nvSpPr>
        <p:spPr>
          <a:xfrm>
            <a:off x="1375410" y="2657475"/>
            <a:ext cx="602932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例</a:t>
            </a:r>
            <a:r>
              <a:rPr lang="zh-CN" altLang="en-US" sz="2700" dirty="0">
                <a:solidFill>
                  <a:schemeClr val="tx1"/>
                </a:solidFill>
                <a:latin typeface="Times New Roman" panose="02020603050405020304" pitchFamily="18" charset="0"/>
              </a:rPr>
              <a:t>  </a:t>
            </a:r>
            <a:r>
              <a:rPr lang="en-US" altLang="zh-CN">
                <a:solidFill>
                  <a:schemeClr val="tx1"/>
                </a:solidFill>
                <a:cs typeface="Times New Roman" panose="02020603050405020304" pitchFamily="18" charset="0"/>
              </a:rPr>
              <a:t>CH</a:t>
            </a:r>
            <a:r>
              <a:rPr lang="en-US" altLang="zh-CN" baseline="-30000">
                <a:solidFill>
                  <a:schemeClr val="tx1"/>
                </a:solidFill>
                <a:cs typeface="Times New Roman" panose="02020603050405020304" pitchFamily="18" charset="0"/>
              </a:rPr>
              <a:t>4</a:t>
            </a:r>
            <a:r>
              <a:rPr lang="en-US" altLang="zh-CN">
                <a:solidFill>
                  <a:schemeClr val="tx1"/>
                </a:solidFill>
                <a:cs typeface="Times New Roman" panose="02020603050405020304" pitchFamily="18" charset="0"/>
              </a:rPr>
              <a:t>，CCl</a:t>
            </a:r>
            <a:r>
              <a:rPr lang="en-US" altLang="zh-CN" baseline="-30000">
                <a:solidFill>
                  <a:schemeClr val="tx1"/>
                </a:solidFill>
                <a:cs typeface="Times New Roman" panose="02020603050405020304" pitchFamily="18" charset="0"/>
              </a:rPr>
              <a:t>4</a:t>
            </a:r>
            <a:r>
              <a:rPr lang="en-US" altLang="zh-CN">
                <a:solidFill>
                  <a:schemeClr val="tx1"/>
                </a:solidFill>
                <a:cs typeface="Times New Roman" panose="02020603050405020304" pitchFamily="18" charset="0"/>
              </a:rPr>
              <a:t>，SiH</a:t>
            </a:r>
            <a:r>
              <a:rPr lang="en-US" altLang="zh-CN" baseline="-30000">
                <a:solidFill>
                  <a:schemeClr val="tx1"/>
                </a:solidFill>
                <a:cs typeface="Times New Roman" panose="02020603050405020304" pitchFamily="18" charset="0"/>
              </a:rPr>
              <a:t>4</a:t>
            </a:r>
            <a:r>
              <a:rPr lang="en-US" altLang="zh-CN">
                <a:solidFill>
                  <a:schemeClr val="tx1"/>
                </a:solidFill>
                <a:cs typeface="Times New Roman" panose="02020603050405020304" pitchFamily="18" charset="0"/>
              </a:rPr>
              <a:t> </a:t>
            </a:r>
            <a:endParaRPr lang="en-US" altLang="zh-CN">
              <a:solidFill>
                <a:schemeClr val="tx1"/>
              </a:solidFill>
              <a:cs typeface="Times New Roman" panose="02020603050405020304" pitchFamily="18" charset="0"/>
            </a:endParaRPr>
          </a:p>
        </p:txBody>
      </p:sp>
      <p:pic>
        <p:nvPicPr>
          <p:cNvPr id="58378" name="ch4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5941230" y="1970163"/>
            <a:ext cx="2216141" cy="2430491"/>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gtEl>
                                        <p:attrNameLst>
                                          <p:attrName>style.visibility</p:attrName>
                                        </p:attrNameLst>
                                      </p:cBhvr>
                                      <p:to>
                                        <p:strVal val="visible"/>
                                      </p:to>
                                    </p:set>
                                    <p:anim calcmode="lin" valueType="num">
                                      <p:cBhvr additive="base">
                                        <p:cTn id="7" dur="500" fill="hold"/>
                                        <p:tgtEl>
                                          <p:spTgt spid="58371"/>
                                        </p:tgtEl>
                                        <p:attrNameLst>
                                          <p:attrName>ppt_x</p:attrName>
                                        </p:attrNameLst>
                                      </p:cBhvr>
                                      <p:tavLst>
                                        <p:tav tm="0">
                                          <p:val>
                                            <p:strVal val="#ppt_x"/>
                                          </p:val>
                                        </p:tav>
                                        <p:tav tm="100000">
                                          <p:val>
                                            <p:strVal val="#ppt_x"/>
                                          </p:val>
                                        </p:tav>
                                      </p:tavLst>
                                    </p:anim>
                                    <p:anim calcmode="lin" valueType="num">
                                      <p:cBhvr additive="base">
                                        <p:cTn id="8" dur="500" fill="hold"/>
                                        <p:tgtEl>
                                          <p:spTgt spid="5837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2"/>
                                        </p:tgtEl>
                                        <p:attrNameLst>
                                          <p:attrName>style.visibility</p:attrName>
                                        </p:attrNameLst>
                                      </p:cBhvr>
                                      <p:to>
                                        <p:strVal val="visible"/>
                                      </p:to>
                                    </p:set>
                                    <p:anim calcmode="lin" valueType="num">
                                      <p:cBhvr additive="base">
                                        <p:cTn id="13" dur="500" fill="hold"/>
                                        <p:tgtEl>
                                          <p:spTgt spid="58372"/>
                                        </p:tgtEl>
                                        <p:attrNameLst>
                                          <p:attrName>ppt_x</p:attrName>
                                        </p:attrNameLst>
                                      </p:cBhvr>
                                      <p:tavLst>
                                        <p:tav tm="0">
                                          <p:val>
                                            <p:strVal val="#ppt_x"/>
                                          </p:val>
                                        </p:tav>
                                        <p:tav tm="100000">
                                          <p:val>
                                            <p:strVal val="#ppt_x"/>
                                          </p:val>
                                        </p:tav>
                                      </p:tavLst>
                                    </p:anim>
                                    <p:anim calcmode="lin" valueType="num">
                                      <p:cBhvr additive="base">
                                        <p:cTn id="14" dur="500" fill="hold"/>
                                        <p:tgtEl>
                                          <p:spTgt spid="5837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8373"/>
                                        </p:tgtEl>
                                        <p:attrNameLst>
                                          <p:attrName>style.visibility</p:attrName>
                                        </p:attrNameLst>
                                      </p:cBhvr>
                                      <p:to>
                                        <p:strVal val="visible"/>
                                      </p:to>
                                    </p:set>
                                    <p:anim calcmode="lin" valueType="num">
                                      <p:cBhvr additive="base">
                                        <p:cTn id="19" dur="500" fill="hold"/>
                                        <p:tgtEl>
                                          <p:spTgt spid="58373"/>
                                        </p:tgtEl>
                                        <p:attrNameLst>
                                          <p:attrName>ppt_x</p:attrName>
                                        </p:attrNameLst>
                                      </p:cBhvr>
                                      <p:tavLst>
                                        <p:tav tm="0">
                                          <p:val>
                                            <p:strVal val="#ppt_x"/>
                                          </p:val>
                                        </p:tav>
                                        <p:tav tm="100000">
                                          <p:val>
                                            <p:strVal val="#ppt_x"/>
                                          </p:val>
                                        </p:tav>
                                      </p:tavLst>
                                    </p:anim>
                                    <p:anim calcmode="lin" valueType="num">
                                      <p:cBhvr additive="base">
                                        <p:cTn id="20" dur="500" fill="hold"/>
                                        <p:tgtEl>
                                          <p:spTgt spid="5837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8376"/>
                                        </p:tgtEl>
                                        <p:attrNameLst>
                                          <p:attrName>style.visibility</p:attrName>
                                        </p:attrNameLst>
                                      </p:cBhvr>
                                      <p:to>
                                        <p:strVal val="visible"/>
                                      </p:to>
                                    </p:set>
                                    <p:anim calcmode="lin" valueType="num">
                                      <p:cBhvr additive="base">
                                        <p:cTn id="25" dur="500" fill="hold"/>
                                        <p:tgtEl>
                                          <p:spTgt spid="58376"/>
                                        </p:tgtEl>
                                        <p:attrNameLst>
                                          <p:attrName>ppt_x</p:attrName>
                                        </p:attrNameLst>
                                      </p:cBhvr>
                                      <p:tavLst>
                                        <p:tav tm="0">
                                          <p:val>
                                            <p:strVal val="#ppt_x"/>
                                          </p:val>
                                        </p:tav>
                                        <p:tav tm="100000">
                                          <p:val>
                                            <p:strVal val="#ppt_x"/>
                                          </p:val>
                                        </p:tav>
                                      </p:tavLst>
                                    </p:anim>
                                    <p:anim calcmode="lin" valueType="num">
                                      <p:cBhvr additive="base">
                                        <p:cTn id="26" dur="500" fill="hold"/>
                                        <p:tgtEl>
                                          <p:spTgt spid="583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7" restart="whenNotActive" fill="hold" evtFilter="cancelBubble" nodeType="interactiveSeq">
                <p:stCondLst>
                  <p:cond evt="onClick" delay="0">
                    <p:tgtEl>
                      <p:spTgt spid="58378"/>
                    </p:tgtEl>
                  </p:cond>
                </p:stCondLst>
                <p:endSync evt="end" delay="0">
                  <p:rtn val="all"/>
                </p:endSync>
                <p:childTnLst>
                  <p:par>
                    <p:cTn id="28" fill="hold">
                      <p:stCondLst>
                        <p:cond delay="0"/>
                      </p:stCondLst>
                      <p:childTnLst>
                        <p:par>
                          <p:cTn id="29" fill="hold">
                            <p:stCondLst>
                              <p:cond delay="0"/>
                            </p:stCondLst>
                            <p:childTnLst>
                              <p:par>
                                <p:cTn id="30" presetID="2" presetClass="mediacall" presetSubtype="0" fill="hold" nodeType="clickEffect">
                                  <p:stCondLst>
                                    <p:cond delay="0"/>
                                  </p:stCondLst>
                                  <p:childTnLst>
                                    <p:cmd type="call" cmd="togglePause">
                                      <p:cBhvr>
                                        <p:cTn id="31" dur="1" fill="hold"/>
                                        <p:tgtEl>
                                          <p:spTgt spid="58378"/>
                                        </p:tgtEl>
                                      </p:cBhvr>
                                    </p:cmd>
                                  </p:childTnLst>
                                </p:cTn>
                              </p:par>
                            </p:childTnLst>
                          </p:cTn>
                        </p:par>
                      </p:childTnLst>
                    </p:cTn>
                  </p:par>
                </p:childTnLst>
              </p:cTn>
              <p:nextCondLst>
                <p:cond evt="onClick" delay="0">
                  <p:tgtEl>
                    <p:spTgt spid="58378"/>
                  </p:tgtEl>
                </p:cond>
              </p:nextCondLst>
            </p:seq>
            <p:video>
              <p:cMediaNode>
                <p:cTn id="32" fill="hold" display="0">
                  <p:stCondLst>
                    <p:cond delay="indefinite"/>
                  </p:stCondLst>
                  <p:endCondLst>
                    <p:cond evt="onNext" delay="0">
                      <p:tgtEl>
                        <p:sldTgt/>
                      </p:tgtEl>
                    </p:cond>
                    <p:cond evt="onPrev" delay="0">
                      <p:tgtEl>
                        <p:sldTgt/>
                      </p:tgtEl>
                    </p:cond>
                  </p:endCondLst>
                </p:cTn>
                <p:tgtEl>
                  <p:spTgt spid="58378"/>
                </p:tgtEl>
              </p:cMediaNode>
            </p:video>
          </p:childTnLst>
        </p:cTn>
      </p:par>
    </p:tnLst>
    <p:bldLst>
      <p:bldP spid="58371" grpId="0"/>
      <p:bldP spid="58372" grpId="0"/>
      <p:bldP spid="58373" grpId="0"/>
      <p:bldP spid="58376" grpId="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2644" name="文本框 112643"/>
          <p:cNvSpPr txBox="1"/>
          <p:nvPr/>
        </p:nvSpPr>
        <p:spPr>
          <a:xfrm>
            <a:off x="1473871" y="204109"/>
            <a:ext cx="5887480" cy="2584450"/>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对称元素有4个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3</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轴，3个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2</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轴，3个</a:t>
            </a:r>
            <a:r>
              <a:rPr lang="en-US" altLang="zh-CN" b="0">
                <a:solidFill>
                  <a:schemeClr val="tx1"/>
                </a:solidFill>
                <a:ea typeface="黑体" panose="02010609060101010101" pitchFamily="49" charset="-122"/>
                <a:cs typeface="Times New Roman" panose="02020603050405020304" pitchFamily="18" charset="0"/>
              </a:rPr>
              <a:t>S</a:t>
            </a:r>
            <a:r>
              <a:rPr lang="en-US" altLang="zh-CN" b="0" baseline="-30000">
                <a:solidFill>
                  <a:schemeClr val="tx1"/>
                </a:solidFill>
                <a:ea typeface="黑体" panose="02010609060101010101" pitchFamily="49" charset="-122"/>
                <a:cs typeface="Times New Roman" panose="02020603050405020304" pitchFamily="18" charset="0"/>
              </a:rPr>
              <a:t>4</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 </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轴（与3个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2</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轴重合）和6个</a:t>
            </a:r>
            <a:r>
              <a:rPr lang="zh-CN" altLang="en-US" b="0" dirty="0">
                <a:solidFill>
                  <a:schemeClr val="tx1"/>
                </a:solidFill>
                <a:ea typeface="黑体" panose="02010609060101010101" pitchFamily="49" charset="-122"/>
                <a:cs typeface="Times New Roman" panose="02020603050405020304" pitchFamily="18" charset="0"/>
                <a:sym typeface="Symbol" panose="05050102010706020507" pitchFamily="18" charset="2"/>
              </a:rPr>
              <a:t></a:t>
            </a:r>
            <a:r>
              <a:rPr lang="en-US" altLang="zh-CN" b="0" baseline="-25000">
                <a:solidFill>
                  <a:schemeClr val="tx1"/>
                </a:solidFill>
                <a:ea typeface="黑体" panose="02010609060101010101" pitchFamily="49" charset="-122"/>
                <a:cs typeface="Times New Roman" panose="02020603050405020304" pitchFamily="18" charset="0"/>
                <a:sym typeface="Symbol" panose="05050102010706020507" pitchFamily="18" charset="2"/>
              </a:rPr>
              <a:t>d</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平面</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graphicFrame>
        <p:nvGraphicFramePr>
          <p:cNvPr id="112645" name="对象 112644"/>
          <p:cNvGraphicFramePr/>
          <p:nvPr/>
        </p:nvGraphicFramePr>
        <p:xfrm>
          <a:off x="1576705" y="2992120"/>
          <a:ext cx="4325620" cy="694055"/>
        </p:xfrm>
        <a:graphic>
          <a:graphicData uri="http://schemas.openxmlformats.org/presentationml/2006/ole">
            <mc:AlternateContent xmlns:mc="http://schemas.openxmlformats.org/markup-compatibility/2006">
              <mc:Choice xmlns:v="urn:schemas-microsoft-com:vml" Requires="v">
                <p:oleObj spid="_x0000_s15362" name="" r:id="rId1" imgW="1308100" imgH="254000" progId="Equation.3">
                  <p:embed/>
                </p:oleObj>
              </mc:Choice>
              <mc:Fallback>
                <p:oleObj name="" r:id="rId1" imgW="1308100" imgH="254000" progId="Equation.3">
                  <p:embed/>
                  <p:pic>
                    <p:nvPicPr>
                      <p:cNvPr id="0" name="图片 3103"/>
                      <p:cNvPicPr/>
                      <p:nvPr/>
                    </p:nvPicPr>
                    <p:blipFill>
                      <a:blip r:embed="rId2"/>
                      <a:stretch>
                        <a:fillRect/>
                      </a:stretch>
                    </p:blipFill>
                    <p:spPr>
                      <a:xfrm>
                        <a:off x="1576705" y="2992120"/>
                        <a:ext cx="4325620" cy="694055"/>
                      </a:xfrm>
                      <a:prstGeom prst="rect">
                        <a:avLst/>
                      </a:prstGeom>
                      <a:solidFill>
                        <a:schemeClr val="bg1"/>
                      </a:solidFill>
                      <a:ln w="38100">
                        <a:noFill/>
                        <a:miter/>
                      </a:ln>
                    </p:spPr>
                  </p:pic>
                </p:oleObj>
              </mc:Fallback>
            </mc:AlternateContent>
          </a:graphicData>
        </a:graphic>
      </p:graphicFrame>
      <p:sp>
        <p:nvSpPr>
          <p:cNvPr id="112646" name="文本框 112645"/>
          <p:cNvSpPr txBox="1"/>
          <p:nvPr/>
        </p:nvSpPr>
        <p:spPr>
          <a:xfrm>
            <a:off x="1715135" y="3964940"/>
            <a:ext cx="472757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24个对称操作分成5类</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2645"/>
                                        </p:tgtEl>
                                        <p:attrNameLst>
                                          <p:attrName>style.visibility</p:attrName>
                                        </p:attrNameLst>
                                      </p:cBhvr>
                                      <p:to>
                                        <p:strVal val="visible"/>
                                      </p:to>
                                    </p:set>
                                    <p:anim calcmode="lin" valueType="num">
                                      <p:cBhvr additive="base">
                                        <p:cTn id="7" dur="500" fill="hold"/>
                                        <p:tgtEl>
                                          <p:spTgt spid="112645"/>
                                        </p:tgtEl>
                                        <p:attrNameLst>
                                          <p:attrName>ppt_x</p:attrName>
                                        </p:attrNameLst>
                                      </p:cBhvr>
                                      <p:tavLst>
                                        <p:tav tm="0">
                                          <p:val>
                                            <p:strVal val="#ppt_x"/>
                                          </p:val>
                                        </p:tav>
                                        <p:tav tm="100000">
                                          <p:val>
                                            <p:strVal val="#ppt_x"/>
                                          </p:val>
                                        </p:tav>
                                      </p:tavLst>
                                    </p:anim>
                                    <p:anim calcmode="lin" valueType="num">
                                      <p:cBhvr additive="base">
                                        <p:cTn id="8" dur="500" fill="hold"/>
                                        <p:tgtEl>
                                          <p:spTgt spid="11264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2646"/>
                                        </p:tgtEl>
                                        <p:attrNameLst>
                                          <p:attrName>style.visibility</p:attrName>
                                        </p:attrNameLst>
                                      </p:cBhvr>
                                      <p:to>
                                        <p:strVal val="visible"/>
                                      </p:to>
                                    </p:set>
                                    <p:anim calcmode="lin" valueType="num">
                                      <p:cBhvr additive="base">
                                        <p:cTn id="13" dur="500" fill="hold"/>
                                        <p:tgtEl>
                                          <p:spTgt spid="112646"/>
                                        </p:tgtEl>
                                        <p:attrNameLst>
                                          <p:attrName>ppt_x</p:attrName>
                                        </p:attrNameLst>
                                      </p:cBhvr>
                                      <p:tavLst>
                                        <p:tav tm="0">
                                          <p:val>
                                            <p:strVal val="#ppt_x"/>
                                          </p:val>
                                        </p:tav>
                                        <p:tav tm="100000">
                                          <p:val>
                                            <p:strVal val="#ppt_x"/>
                                          </p:val>
                                        </p:tav>
                                      </p:tavLst>
                                    </p:anim>
                                    <p:anim calcmode="lin" valueType="num">
                                      <p:cBhvr additive="base">
                                        <p:cTn id="14" dur="500" fill="hold"/>
                                        <p:tgtEl>
                                          <p:spTgt spid="1126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6" grpId="0"/>
    </p:bldLst>
  </p:timing>
</p:sld>
</file>

<file path=ppt/slides/slide5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9394" name="文本框 59393"/>
          <p:cNvSpPr txBox="1"/>
          <p:nvPr/>
        </p:nvSpPr>
        <p:spPr>
          <a:xfrm>
            <a:off x="1445895" y="425450"/>
            <a:ext cx="3594100" cy="645160"/>
          </a:xfrm>
          <a:prstGeom prst="rect">
            <a:avLst/>
          </a:prstGeom>
          <a:noFill/>
          <a:ln w="9525">
            <a:noFill/>
          </a:ln>
        </p:spPr>
        <p:txBody>
          <a:bodyPr wrap="square">
            <a:spAutoFit/>
          </a:bodyPr>
          <a:lstStyle/>
          <a:p>
            <a:pPr>
              <a:spcBef>
                <a:spcPct val="50000"/>
              </a:spcBef>
            </a:pPr>
            <a:r>
              <a:rPr lang="en-US" altLang="zh-CN">
                <a:solidFill>
                  <a:srgbClr val="FF0000"/>
                </a:solidFill>
                <a:latin typeface="黑体" panose="02010609060101010101" pitchFamily="49" charset="-122"/>
                <a:ea typeface="黑体" panose="02010609060101010101" pitchFamily="49" charset="-122"/>
                <a:cs typeface="黑体" panose="02010609060101010101" pitchFamily="49" charset="-122"/>
              </a:rPr>
              <a:t>（2）</a:t>
            </a:r>
            <a:r>
              <a:rPr lang="en-US" altLang="zh-CN">
                <a:solidFill>
                  <a:srgbClr val="FF0000"/>
                </a:solidFill>
                <a:ea typeface="黑体" panose="02010609060101010101" pitchFamily="49" charset="-122"/>
                <a:cs typeface="Times New Roman" panose="02020603050405020304" pitchFamily="18" charset="0"/>
              </a:rPr>
              <a:t> O</a:t>
            </a:r>
            <a:r>
              <a:rPr lang="en-US" altLang="zh-CN" baseline="-30000">
                <a:solidFill>
                  <a:srgbClr val="FF0000"/>
                </a:solidFill>
                <a:ea typeface="黑体" panose="02010609060101010101" pitchFamily="49" charset="-122"/>
                <a:cs typeface="Times New Roman" panose="02020603050405020304" pitchFamily="18" charset="0"/>
              </a:rPr>
              <a:t>h</a:t>
            </a: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群</a:t>
            </a:r>
            <a:r>
              <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rPr>
              <a:t> </a:t>
            </a:r>
            <a:endParaRPr lang="zh-CN" altLang="en-US"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59395" name="文本框 59394"/>
          <p:cNvSpPr txBox="1"/>
          <p:nvPr/>
        </p:nvSpPr>
        <p:spPr>
          <a:xfrm>
            <a:off x="1731010" y="1289685"/>
            <a:ext cx="543052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具有正八面体构型的分子</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sp>
        <p:nvSpPr>
          <p:cNvPr id="59396" name="文本框 59395"/>
          <p:cNvSpPr txBox="1"/>
          <p:nvPr/>
        </p:nvSpPr>
        <p:spPr>
          <a:xfrm>
            <a:off x="2209165" y="2062480"/>
            <a:ext cx="2830830" cy="2306955"/>
          </a:xfrm>
          <a:prstGeom prst="rect">
            <a:avLst/>
          </a:prstGeom>
          <a:noFill/>
          <a:ln w="9525">
            <a:noFill/>
          </a:ln>
        </p:spPr>
        <p:txBody>
          <a:bodyPr wrap="square">
            <a:spAutoFit/>
          </a:bodyPr>
          <a:lstStyle/>
          <a:p>
            <a:pPr>
              <a:lnSpc>
                <a:spcPct val="100000"/>
              </a:lnSpc>
              <a:spcBef>
                <a:spcPct val="50000"/>
              </a:spcBef>
            </a:pPr>
            <a:r>
              <a:rPr lang="zh-CN" altLang="en-US" b="0">
                <a:solidFill>
                  <a:schemeClr val="tx1"/>
                </a:solidFill>
                <a:latin typeface="黑体" panose="02010609060101010101" pitchFamily="49" charset="-122"/>
                <a:ea typeface="黑体" panose="02010609060101010101" pitchFamily="49" charset="-122"/>
              </a:rPr>
              <a:t>如</a:t>
            </a:r>
            <a:r>
              <a:rPr lang="en-US" altLang="zh-CN">
                <a:solidFill>
                  <a:schemeClr val="tx1"/>
                </a:solidFill>
                <a:cs typeface="Times New Roman" panose="02020603050405020304" pitchFamily="18" charset="0"/>
              </a:rPr>
              <a:t>SF</a:t>
            </a:r>
            <a:r>
              <a:rPr lang="en-US" altLang="zh-CN" baseline="-30000">
                <a:solidFill>
                  <a:schemeClr val="tx1"/>
                </a:solidFill>
                <a:cs typeface="Times New Roman" panose="02020603050405020304" pitchFamily="18" charset="0"/>
              </a:rPr>
              <a:t>6</a:t>
            </a:r>
            <a:r>
              <a:rPr lang="zh-CN" altLang="en-US" baseline="-30000" dirty="0">
                <a:solidFill>
                  <a:schemeClr val="tx1"/>
                </a:solidFill>
                <a:cs typeface="Times New Roman" panose="02020603050405020304" pitchFamily="18" charset="0"/>
              </a:rPr>
              <a:t>，</a:t>
            </a:r>
            <a:endParaRPr lang="zh-CN" altLang="en-US" baseline="-30000" dirty="0">
              <a:solidFill>
                <a:schemeClr val="tx1"/>
              </a:solidFill>
              <a:cs typeface="Times New Roman" panose="02020603050405020304" pitchFamily="18" charset="0"/>
            </a:endParaRPr>
          </a:p>
          <a:p>
            <a:pPr>
              <a:lnSpc>
                <a:spcPct val="100000"/>
              </a:lnSpc>
            </a:pPr>
            <a:r>
              <a:rPr lang="zh-CN" altLang="en-US" dirty="0">
                <a:solidFill>
                  <a:schemeClr val="tx1"/>
                </a:solidFill>
                <a:cs typeface="Times New Roman" panose="02020603050405020304" pitchFamily="18" charset="0"/>
              </a:rPr>
              <a:t>[</a:t>
            </a:r>
            <a:r>
              <a:rPr lang="en-US" altLang="zh-CN">
                <a:solidFill>
                  <a:schemeClr val="tx1"/>
                </a:solidFill>
                <a:cs typeface="Times New Roman" panose="02020603050405020304" pitchFamily="18" charset="0"/>
              </a:rPr>
              <a:t>PtCl6]</a:t>
            </a:r>
            <a:r>
              <a:rPr lang="en-US" altLang="zh-CN" baseline="30000">
                <a:solidFill>
                  <a:schemeClr val="tx1"/>
                </a:solidFill>
                <a:cs typeface="Times New Roman" panose="02020603050405020304" pitchFamily="18" charset="0"/>
              </a:rPr>
              <a:t>2-</a:t>
            </a:r>
            <a:r>
              <a:rPr lang="en-US" altLang="zh-CN" baseline="-30000">
                <a:solidFill>
                  <a:schemeClr val="tx1"/>
                </a:solidFill>
                <a:cs typeface="Times New Roman" panose="02020603050405020304" pitchFamily="18" charset="0"/>
              </a:rPr>
              <a:t>，</a:t>
            </a:r>
            <a:r>
              <a:rPr lang="en-US" altLang="zh-CN">
                <a:solidFill>
                  <a:schemeClr val="tx1"/>
                </a:solidFill>
                <a:cs typeface="Times New Roman" panose="02020603050405020304" pitchFamily="18" charset="0"/>
              </a:rPr>
              <a:t>Mo(CO)</a:t>
            </a:r>
            <a:r>
              <a:rPr lang="en-US" altLang="zh-CN" baseline="-25000">
                <a:solidFill>
                  <a:schemeClr val="tx1"/>
                </a:solidFill>
                <a:cs typeface="Times New Roman" panose="02020603050405020304" pitchFamily="18" charset="0"/>
              </a:rPr>
              <a:t>6</a:t>
            </a:r>
            <a:r>
              <a:rPr lang="en-US" altLang="zh-CN" baseline="-30000">
                <a:solidFill>
                  <a:schemeClr val="tx1"/>
                </a:solidFill>
                <a:cs typeface="Times New Roman" panose="02020603050405020304" pitchFamily="18" charset="0"/>
              </a:rPr>
              <a:t>，</a:t>
            </a:r>
            <a:r>
              <a:rPr lang="en-US" altLang="zh-CN">
                <a:solidFill>
                  <a:schemeClr val="tx1"/>
                </a:solidFill>
                <a:cs typeface="Times New Roman" panose="02020603050405020304" pitchFamily="18" charset="0"/>
              </a:rPr>
              <a:t>[Fe(CN)6]</a:t>
            </a:r>
            <a:r>
              <a:rPr lang="en-US" altLang="zh-CN" baseline="30000">
                <a:solidFill>
                  <a:schemeClr val="tx1"/>
                </a:solidFill>
                <a:cs typeface="Times New Roman" panose="02020603050405020304" pitchFamily="18" charset="0"/>
              </a:rPr>
              <a:t>3-</a:t>
            </a:r>
            <a:r>
              <a:rPr lang="en-US" altLang="zh-CN" baseline="-30000">
                <a:solidFill>
                  <a:schemeClr val="tx1"/>
                </a:solidFill>
                <a:cs typeface="Times New Roman" panose="02020603050405020304" pitchFamily="18" charset="0"/>
              </a:rPr>
              <a:t> </a:t>
            </a:r>
            <a:r>
              <a:rPr lang="en-US" altLang="zh-CN" sz="2700">
                <a:solidFill>
                  <a:schemeClr val="tx1"/>
                </a:solidFill>
                <a:latin typeface="Times New Roman" panose="02020603050405020304" pitchFamily="18" charset="0"/>
              </a:rPr>
              <a:t> </a:t>
            </a:r>
            <a:endParaRPr lang="zh-CN" altLang="en-US" sz="2700">
              <a:solidFill>
                <a:schemeClr val="tx1"/>
              </a:solidFill>
              <a:latin typeface="Times New Roman" panose="02020603050405020304" pitchFamily="18" charset="0"/>
            </a:endParaRPr>
          </a:p>
        </p:txBody>
      </p:sp>
      <p:pic>
        <p:nvPicPr>
          <p:cNvPr id="59400" name="crco6.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5286623" y="2062238"/>
            <a:ext cx="2654367" cy="2349514"/>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395"/>
                                        </p:tgtEl>
                                        <p:attrNameLst>
                                          <p:attrName>style.visibility</p:attrName>
                                        </p:attrNameLst>
                                      </p:cBhvr>
                                      <p:to>
                                        <p:strVal val="visible"/>
                                      </p:to>
                                    </p:set>
                                    <p:anim calcmode="lin" valueType="num">
                                      <p:cBhvr additive="base">
                                        <p:cTn id="7" dur="500" fill="hold"/>
                                        <p:tgtEl>
                                          <p:spTgt spid="59395"/>
                                        </p:tgtEl>
                                        <p:attrNameLst>
                                          <p:attrName>ppt_x</p:attrName>
                                        </p:attrNameLst>
                                      </p:cBhvr>
                                      <p:tavLst>
                                        <p:tav tm="0">
                                          <p:val>
                                            <p:strVal val="#ppt_x"/>
                                          </p:val>
                                        </p:tav>
                                        <p:tav tm="100000">
                                          <p:val>
                                            <p:strVal val="#ppt_x"/>
                                          </p:val>
                                        </p:tav>
                                      </p:tavLst>
                                    </p:anim>
                                    <p:anim calcmode="lin" valueType="num">
                                      <p:cBhvr additive="base">
                                        <p:cTn id="8" dur="500" fill="hold"/>
                                        <p:tgtEl>
                                          <p:spTgt spid="593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9396"/>
                                        </p:tgtEl>
                                        <p:attrNameLst>
                                          <p:attrName>style.visibility</p:attrName>
                                        </p:attrNameLst>
                                      </p:cBhvr>
                                      <p:to>
                                        <p:strVal val="visible"/>
                                      </p:to>
                                    </p:set>
                                    <p:anim calcmode="lin" valueType="num">
                                      <p:cBhvr additive="base">
                                        <p:cTn id="13" dur="500" fill="hold"/>
                                        <p:tgtEl>
                                          <p:spTgt spid="59396"/>
                                        </p:tgtEl>
                                        <p:attrNameLst>
                                          <p:attrName>ppt_x</p:attrName>
                                        </p:attrNameLst>
                                      </p:cBhvr>
                                      <p:tavLst>
                                        <p:tav tm="0">
                                          <p:val>
                                            <p:strVal val="#ppt_x"/>
                                          </p:val>
                                        </p:tav>
                                        <p:tav tm="100000">
                                          <p:val>
                                            <p:strVal val="#ppt_x"/>
                                          </p:val>
                                        </p:tav>
                                      </p:tavLst>
                                    </p:anim>
                                    <p:anim calcmode="lin" valueType="num">
                                      <p:cBhvr additive="base">
                                        <p:cTn id="14" dur="500" fill="hold"/>
                                        <p:tgtEl>
                                          <p:spTgt spid="593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15" restart="whenNotActive" fill="hold" evtFilter="cancelBubble" nodeType="interactiveSeq">
                <p:stCondLst>
                  <p:cond evt="onClick" delay="0">
                    <p:tgtEl>
                      <p:spTgt spid="59400"/>
                    </p:tgtEl>
                  </p:cond>
                </p:stCondLst>
                <p:endSync evt="end" delay="0">
                  <p:rtn val="all"/>
                </p:endSync>
                <p:childTnLst>
                  <p:par>
                    <p:cTn id="16" fill="hold">
                      <p:stCondLst>
                        <p:cond delay="0"/>
                      </p:stCondLst>
                      <p:childTnLst>
                        <p:par>
                          <p:cTn id="17" fill="hold">
                            <p:stCondLst>
                              <p:cond delay="0"/>
                            </p:stCondLst>
                            <p:childTnLst>
                              <p:par>
                                <p:cTn id="18" presetID="2" presetClass="mediacall" presetSubtype="0" fill="hold" nodeType="clickEffect">
                                  <p:stCondLst>
                                    <p:cond delay="0"/>
                                  </p:stCondLst>
                                  <p:childTnLst>
                                    <p:cmd type="call" cmd="togglePause">
                                      <p:cBhvr>
                                        <p:cTn id="19" dur="1" fill="hold"/>
                                        <p:tgtEl>
                                          <p:spTgt spid="59400"/>
                                        </p:tgtEl>
                                      </p:cBhvr>
                                    </p:cmd>
                                  </p:childTnLst>
                                </p:cTn>
                              </p:par>
                            </p:childTnLst>
                          </p:cTn>
                        </p:par>
                      </p:childTnLst>
                    </p:cTn>
                  </p:par>
                </p:childTnLst>
              </p:cTn>
              <p:nextCondLst>
                <p:cond evt="onClick" delay="0">
                  <p:tgtEl>
                    <p:spTgt spid="59400"/>
                  </p:tgtEl>
                </p:cond>
              </p:nextCondLst>
            </p:seq>
            <p:video>
              <p:cMediaNode>
                <p:cTn id="20" fill="hold" display="0">
                  <p:stCondLst>
                    <p:cond delay="indefinite"/>
                  </p:stCondLst>
                  <p:endCondLst>
                    <p:cond evt="onNext" delay="0">
                      <p:tgtEl>
                        <p:sldTgt/>
                      </p:tgtEl>
                    </p:cond>
                    <p:cond evt="onPrev" delay="0">
                      <p:tgtEl>
                        <p:sldTgt/>
                      </p:tgtEl>
                    </p:cond>
                  </p:endCondLst>
                </p:cTn>
                <p:tgtEl>
                  <p:spTgt spid="59400"/>
                </p:tgtEl>
              </p:cMediaNode>
            </p:video>
          </p:childTnLst>
        </p:cTn>
      </p:par>
    </p:tnLst>
    <p:bldLst>
      <p:bldP spid="59395" grpId="0"/>
      <p:bldP spid="59396" grpId="0"/>
    </p:bldLst>
  </p:timing>
</p:sld>
</file>

<file path=ppt/slides/slide5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3668" name="文本框 113667"/>
          <p:cNvSpPr txBox="1"/>
          <p:nvPr/>
        </p:nvSpPr>
        <p:spPr>
          <a:xfrm>
            <a:off x="1454785" y="942340"/>
            <a:ext cx="5987415" cy="341503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分子的对称元素有3个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4</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轴，4个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3</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轴，6个</a:t>
            </a:r>
            <a:r>
              <a:rPr lang="en-US" altLang="zh-CN" b="0">
                <a:solidFill>
                  <a:schemeClr val="tx1"/>
                </a:solidFill>
                <a:ea typeface="黑体" panose="02010609060101010101" pitchFamily="49" charset="-122"/>
                <a:cs typeface="Times New Roman" panose="02020603050405020304" pitchFamily="18" charset="0"/>
              </a:rPr>
              <a:t>C</a:t>
            </a:r>
            <a:r>
              <a:rPr lang="en-US" altLang="zh-CN" b="0" baseline="-30000">
                <a:solidFill>
                  <a:schemeClr val="tx1"/>
                </a:solidFill>
                <a:ea typeface="黑体" panose="02010609060101010101" pitchFamily="49" charset="-122"/>
                <a:cs typeface="Times New Roman" panose="02020603050405020304" pitchFamily="18" charset="0"/>
              </a:rPr>
              <a:t>2</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轴，3个</a:t>
            </a:r>
            <a:r>
              <a:rPr lang="en-US" altLang="zh-CN" b="0">
                <a:solidFill>
                  <a:schemeClr val="tx1"/>
                </a:solidFill>
                <a:ea typeface="黑体" panose="02010609060101010101" pitchFamily="49" charset="-122"/>
                <a:cs typeface="Times New Roman" panose="02020603050405020304" pitchFamily="18" charset="0"/>
                <a:sym typeface="Symbol" panose="05050102010706020507" pitchFamily="18" charset="2"/>
              </a:rPr>
              <a:t></a:t>
            </a:r>
            <a:r>
              <a:rPr lang="en-US" altLang="zh-CN" b="0" baseline="-25000">
                <a:solidFill>
                  <a:schemeClr val="tx1"/>
                </a:solidFill>
                <a:ea typeface="黑体" panose="02010609060101010101" pitchFamily="49" charset="-122"/>
                <a:cs typeface="Times New Roman" panose="02020603050405020304" pitchFamily="18" charset="0"/>
                <a:sym typeface="Symbol" panose="05050102010706020507" pitchFamily="18" charset="2"/>
              </a:rPr>
              <a:t>h</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平面，6个</a:t>
            </a:r>
            <a:r>
              <a:rPr lang="en-US" altLang="zh-CN" b="0">
                <a:solidFill>
                  <a:schemeClr val="tx1"/>
                </a:solidFill>
                <a:ea typeface="黑体" panose="02010609060101010101" pitchFamily="49" charset="-122"/>
                <a:cs typeface="Times New Roman" panose="02020603050405020304" pitchFamily="18" charset="0"/>
                <a:sym typeface="Symbol" panose="05050102010706020507" pitchFamily="18" charset="2"/>
              </a:rPr>
              <a:t></a:t>
            </a:r>
            <a:r>
              <a:rPr lang="en-US" altLang="zh-CN" b="0" baseline="-25000">
                <a:solidFill>
                  <a:schemeClr val="tx1"/>
                </a:solidFill>
                <a:ea typeface="黑体" panose="02010609060101010101" pitchFamily="49" charset="-122"/>
                <a:cs typeface="Times New Roman" panose="02020603050405020304" pitchFamily="18" charset="0"/>
                <a:sym typeface="Symbol" panose="05050102010706020507" pitchFamily="18" charset="2"/>
              </a:rPr>
              <a:t>d</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平面，3个</a:t>
            </a:r>
            <a:r>
              <a:rPr lang="en-US" altLang="zh-CN" b="0">
                <a:solidFill>
                  <a:schemeClr val="tx1"/>
                </a:solidFill>
                <a:ea typeface="黑体" panose="02010609060101010101" pitchFamily="49" charset="-122"/>
                <a:cs typeface="Times New Roman" panose="02020603050405020304" pitchFamily="18" charset="0"/>
              </a:rPr>
              <a:t>S</a:t>
            </a:r>
            <a:r>
              <a:rPr lang="en-US" altLang="zh-CN" b="0" baseline="-30000">
                <a:solidFill>
                  <a:schemeClr val="tx1"/>
                </a:solidFill>
                <a:ea typeface="黑体" panose="02010609060101010101" pitchFamily="49" charset="-122"/>
                <a:cs typeface="Times New Roman" panose="02020603050405020304" pitchFamily="18" charset="0"/>
              </a:rPr>
              <a:t>4</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轴，4个</a:t>
            </a:r>
            <a:r>
              <a:rPr lang="en-US" altLang="zh-CN" b="0">
                <a:solidFill>
                  <a:schemeClr val="tx1"/>
                </a:solidFill>
                <a:ea typeface="黑体" panose="02010609060101010101" pitchFamily="49" charset="-122"/>
                <a:cs typeface="Times New Roman" panose="02020603050405020304" pitchFamily="18" charset="0"/>
              </a:rPr>
              <a:t>S</a:t>
            </a:r>
            <a:r>
              <a:rPr lang="en-US" altLang="zh-CN" b="0" baseline="-30000">
                <a:solidFill>
                  <a:schemeClr val="tx1"/>
                </a:solidFill>
                <a:ea typeface="黑体" panose="02010609060101010101" pitchFamily="49" charset="-122"/>
                <a:cs typeface="Times New Roman" panose="02020603050405020304" pitchFamily="18" charset="0"/>
              </a:rPr>
              <a:t>6</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轴和对称中心</a:t>
            </a:r>
            <a:r>
              <a:rPr lang="en-US" altLang="zh-CN" b="0">
                <a:solidFill>
                  <a:schemeClr val="tx1"/>
                </a:solidFill>
                <a:ea typeface="黑体" panose="02010609060101010101" pitchFamily="49" charset="-122"/>
                <a:cs typeface="Times New Roman" panose="02020603050405020304" pitchFamily="18" charset="0"/>
              </a:rPr>
              <a:t>i </a:t>
            </a:r>
            <a:endParaRPr lang="en-US" altLang="zh-CN" b="0">
              <a:solidFill>
                <a:schemeClr val="tx1"/>
              </a:solidFill>
              <a:ea typeface="黑体" panose="02010609060101010101" pitchFamily="49" charset="-122"/>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113669" name="对象 113668"/>
          <p:cNvGraphicFramePr/>
          <p:nvPr/>
        </p:nvGraphicFramePr>
        <p:xfrm>
          <a:off x="1778868" y="1353747"/>
          <a:ext cx="5167025" cy="1348023"/>
        </p:xfrm>
        <a:graphic>
          <a:graphicData uri="http://schemas.openxmlformats.org/presentationml/2006/ole">
            <mc:AlternateContent xmlns:mc="http://schemas.openxmlformats.org/markup-compatibility/2006">
              <mc:Choice xmlns:v="urn:schemas-microsoft-com:vml" Requires="v">
                <p:oleObj spid="_x0000_s16386" name="" r:id="rId1" imgW="2044065" imgH="533400" progId="Equation.3">
                  <p:embed/>
                </p:oleObj>
              </mc:Choice>
              <mc:Fallback>
                <p:oleObj name="" r:id="rId1" imgW="2044065" imgH="533400" progId="Equation.3">
                  <p:embed/>
                  <p:pic>
                    <p:nvPicPr>
                      <p:cNvPr id="0" name="图片 3104"/>
                      <p:cNvPicPr/>
                      <p:nvPr/>
                    </p:nvPicPr>
                    <p:blipFill>
                      <a:blip r:embed="rId2"/>
                      <a:stretch>
                        <a:fillRect/>
                      </a:stretch>
                    </p:blipFill>
                    <p:spPr>
                      <a:xfrm>
                        <a:off x="1778868" y="1353747"/>
                        <a:ext cx="5167025" cy="1348023"/>
                      </a:xfrm>
                      <a:prstGeom prst="rect">
                        <a:avLst/>
                      </a:prstGeom>
                      <a:solidFill>
                        <a:schemeClr val="bg1"/>
                      </a:solidFill>
                      <a:ln w="38100">
                        <a:noFill/>
                        <a:miter/>
                      </a:ln>
                    </p:spPr>
                  </p:pic>
                </p:oleObj>
              </mc:Fallback>
            </mc:AlternateContent>
          </a:graphicData>
        </a:graphic>
      </p:graphicFrame>
      <p:sp>
        <p:nvSpPr>
          <p:cNvPr id="113670" name="文本框 113669"/>
          <p:cNvSpPr txBox="1"/>
          <p:nvPr/>
        </p:nvSpPr>
        <p:spPr>
          <a:xfrm>
            <a:off x="1893570" y="3086100"/>
            <a:ext cx="535749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48个对称操作分为10类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3669"/>
                                        </p:tgtEl>
                                        <p:attrNameLst>
                                          <p:attrName>style.visibility</p:attrName>
                                        </p:attrNameLst>
                                      </p:cBhvr>
                                      <p:to>
                                        <p:strVal val="visible"/>
                                      </p:to>
                                    </p:set>
                                    <p:anim calcmode="lin" valueType="num">
                                      <p:cBhvr additive="base">
                                        <p:cTn id="7" dur="500" fill="hold"/>
                                        <p:tgtEl>
                                          <p:spTgt spid="113669"/>
                                        </p:tgtEl>
                                        <p:attrNameLst>
                                          <p:attrName>ppt_x</p:attrName>
                                        </p:attrNameLst>
                                      </p:cBhvr>
                                      <p:tavLst>
                                        <p:tav tm="0">
                                          <p:val>
                                            <p:strVal val="#ppt_x"/>
                                          </p:val>
                                        </p:tav>
                                        <p:tav tm="100000">
                                          <p:val>
                                            <p:strVal val="#ppt_x"/>
                                          </p:val>
                                        </p:tav>
                                      </p:tavLst>
                                    </p:anim>
                                    <p:anim calcmode="lin" valueType="num">
                                      <p:cBhvr additive="base">
                                        <p:cTn id="8" dur="500" fill="hold"/>
                                        <p:tgtEl>
                                          <p:spTgt spid="11366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3670"/>
                                        </p:tgtEl>
                                        <p:attrNameLst>
                                          <p:attrName>style.visibility</p:attrName>
                                        </p:attrNameLst>
                                      </p:cBhvr>
                                      <p:to>
                                        <p:strVal val="visible"/>
                                      </p:to>
                                    </p:set>
                                    <p:anim calcmode="lin" valueType="num">
                                      <p:cBhvr additive="base">
                                        <p:cTn id="13" dur="500" fill="hold"/>
                                        <p:tgtEl>
                                          <p:spTgt spid="113670"/>
                                        </p:tgtEl>
                                        <p:attrNameLst>
                                          <p:attrName>ppt_x</p:attrName>
                                        </p:attrNameLst>
                                      </p:cBhvr>
                                      <p:tavLst>
                                        <p:tav tm="0">
                                          <p:val>
                                            <p:strVal val="#ppt_x"/>
                                          </p:val>
                                        </p:tav>
                                        <p:tav tm="100000">
                                          <p:val>
                                            <p:strVal val="#ppt_x"/>
                                          </p:val>
                                        </p:tav>
                                      </p:tavLst>
                                    </p:anim>
                                    <p:anim calcmode="lin" valueType="num">
                                      <p:cBhvr additive="base">
                                        <p:cTn id="14" dur="500" fill="hold"/>
                                        <p:tgtEl>
                                          <p:spTgt spid="1136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70" grpId="0"/>
    </p:bldLst>
  </p:timing>
</p:sld>
</file>

<file path=ppt/slides/slide5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60418" name="图片 60417" descr="甲烷"/>
          <p:cNvPicPr>
            <a:picLocks noChangeAspect="1"/>
          </p:cNvPicPr>
          <p:nvPr/>
        </p:nvPicPr>
        <p:blipFill>
          <a:blip r:embed="rId1"/>
          <a:stretch>
            <a:fillRect/>
          </a:stretch>
        </p:blipFill>
        <p:spPr>
          <a:xfrm>
            <a:off x="2411828" y="627570"/>
            <a:ext cx="3727308" cy="4128619"/>
          </a:xfrm>
          <a:prstGeom prst="rect">
            <a:avLst/>
          </a:prstGeom>
          <a:noFill/>
          <a:ln w="9525">
            <a:noFill/>
          </a:ln>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pic>
        <p:nvPicPr>
          <p:cNvPr id="61442" name="图片 61441" descr="SF6"/>
          <p:cNvPicPr>
            <a:picLocks noChangeAspect="1"/>
          </p:cNvPicPr>
          <p:nvPr/>
        </p:nvPicPr>
        <p:blipFill>
          <a:blip r:embed="rId1"/>
          <a:stretch>
            <a:fillRect/>
          </a:stretch>
        </p:blipFill>
        <p:spPr>
          <a:xfrm>
            <a:off x="2303463" y="627570"/>
            <a:ext cx="4104802" cy="4071459"/>
          </a:xfrm>
          <a:prstGeom prst="rect">
            <a:avLst/>
          </a:prstGeom>
          <a:noFill/>
          <a:ln w="9525">
            <a:noFill/>
          </a:ln>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2466" name="文本框 62465"/>
          <p:cNvSpPr txBox="1"/>
          <p:nvPr/>
        </p:nvSpPr>
        <p:spPr>
          <a:xfrm>
            <a:off x="1924778" y="141710"/>
            <a:ext cx="4001200" cy="506730"/>
          </a:xfrm>
          <a:prstGeom prst="rect">
            <a:avLst/>
          </a:prstGeom>
          <a:noFill/>
          <a:ln w="9525">
            <a:noFill/>
          </a:ln>
        </p:spPr>
        <p:txBody>
          <a:bodyPr>
            <a:spAutoFit/>
          </a:bodyPr>
          <a:lstStyle/>
          <a:p>
            <a:pPr>
              <a:spcBef>
                <a:spcPct val="50000"/>
              </a:spcBef>
            </a:pPr>
            <a:r>
              <a:rPr lang="zh-CN" altLang="en-US" sz="2700" dirty="0">
                <a:latin typeface="Times New Roman" panose="02020603050405020304" pitchFamily="18" charset="0"/>
              </a:rPr>
              <a:t>四   分子点群的确定步骤</a:t>
            </a:r>
            <a:endParaRPr lang="zh-CN" altLang="en-US" sz="2700" dirty="0">
              <a:latin typeface="Times New Roman" panose="02020603050405020304" pitchFamily="18" charset="0"/>
            </a:endParaRPr>
          </a:p>
        </p:txBody>
      </p:sp>
      <p:pic>
        <p:nvPicPr>
          <p:cNvPr id="62467" name="图片 62466" descr="分子点群的 确定步骤"/>
          <p:cNvPicPr>
            <a:picLocks noChangeAspect="1"/>
          </p:cNvPicPr>
          <p:nvPr/>
        </p:nvPicPr>
        <p:blipFill>
          <a:blip r:embed="rId1"/>
          <a:srcRect r="8960" b="3705"/>
          <a:stretch>
            <a:fillRect/>
          </a:stretch>
        </p:blipFill>
        <p:spPr>
          <a:xfrm>
            <a:off x="1600871" y="627570"/>
            <a:ext cx="4547792" cy="4147672"/>
          </a:xfrm>
          <a:prstGeom prst="rect">
            <a:avLst/>
          </a:prstGeom>
          <a:noFill/>
          <a:ln w="9525">
            <a:noFill/>
          </a:ln>
        </p:spPr>
      </p:pic>
      <p:sp>
        <p:nvSpPr>
          <p:cNvPr id="62468" name="文本框 62467"/>
          <p:cNvSpPr txBox="1"/>
          <p:nvPr/>
        </p:nvSpPr>
        <p:spPr>
          <a:xfrm>
            <a:off x="6271319" y="573982"/>
            <a:ext cx="628760" cy="368300"/>
          </a:xfrm>
          <a:prstGeom prst="rect">
            <a:avLst/>
          </a:prstGeom>
          <a:noFill/>
          <a:ln w="9525">
            <a:noFill/>
          </a:ln>
        </p:spPr>
        <p:txBody>
          <a:bodyPr>
            <a:spAutoFit/>
          </a:bodyPr>
          <a:lstStyle/>
          <a:p>
            <a:pPr>
              <a:spcBef>
                <a:spcPct val="50000"/>
              </a:spcBef>
            </a:pPr>
            <a:r>
              <a:rPr lang="en-US" altLang="zh-CN" sz="1800">
                <a:solidFill>
                  <a:schemeClr val="tx1"/>
                </a:solidFill>
                <a:latin typeface="Times New Roman" panose="02020603050405020304" pitchFamily="18" charset="0"/>
              </a:rPr>
              <a:t>D</a:t>
            </a:r>
            <a:r>
              <a:rPr lang="en-US" altLang="zh-CN" sz="1800" baseline="-25000">
                <a:solidFill>
                  <a:schemeClr val="tx1"/>
                </a:solidFill>
                <a:latin typeface="Times New Roman" panose="02020603050405020304" pitchFamily="18" charset="0"/>
                <a:sym typeface="Symbol" panose="05050102010706020507" pitchFamily="18" charset="2"/>
              </a:rPr>
              <a:t>h</a:t>
            </a:r>
            <a:endParaRPr lang="en-US" altLang="zh-CN" sz="1800" baseline="-25000">
              <a:solidFill>
                <a:schemeClr val="tx1"/>
              </a:solidFill>
              <a:latin typeface="Times New Roman" panose="02020603050405020304" pitchFamily="18" charset="0"/>
              <a:sym typeface="Symbol" panose="05050102010706020507" pitchFamily="18" charset="2"/>
            </a:endParaRPr>
          </a:p>
        </p:txBody>
      </p:sp>
      <p:sp>
        <p:nvSpPr>
          <p:cNvPr id="62469" name="文本框 62468"/>
          <p:cNvSpPr txBox="1"/>
          <p:nvPr/>
        </p:nvSpPr>
        <p:spPr>
          <a:xfrm>
            <a:off x="6271260" y="1383665"/>
            <a:ext cx="571500" cy="368300"/>
          </a:xfrm>
          <a:prstGeom prst="rect">
            <a:avLst/>
          </a:prstGeom>
          <a:noFill/>
          <a:ln w="9525">
            <a:noFill/>
          </a:ln>
        </p:spPr>
        <p:txBody>
          <a:bodyPr wrap="square">
            <a:spAutoFit/>
          </a:bodyPr>
          <a:lstStyle/>
          <a:p>
            <a:pPr>
              <a:spcBef>
                <a:spcPct val="50000"/>
              </a:spcBef>
            </a:pPr>
            <a:r>
              <a:rPr lang="en-US" altLang="zh-CN" sz="1800">
                <a:solidFill>
                  <a:schemeClr val="tx1"/>
                </a:solidFill>
                <a:latin typeface="Times New Roman" panose="02020603050405020304" pitchFamily="18" charset="0"/>
              </a:rPr>
              <a:t>T</a:t>
            </a:r>
            <a:r>
              <a:rPr lang="en-US" altLang="zh-CN" sz="1800" baseline="-25000">
                <a:solidFill>
                  <a:schemeClr val="tx1"/>
                </a:solidFill>
                <a:latin typeface="Times New Roman" panose="02020603050405020304" pitchFamily="18" charset="0"/>
              </a:rPr>
              <a:t>d</a:t>
            </a:r>
            <a:endParaRPr lang="en-US" altLang="zh-CN" sz="1800" baseline="-25000">
              <a:solidFill>
                <a:schemeClr val="tx1"/>
              </a:solidFill>
              <a:latin typeface="Times New Roman" panose="02020603050405020304" pitchFamily="18" charset="0"/>
            </a:endParaRPr>
          </a:p>
        </p:txBody>
      </p:sp>
      <p:sp>
        <p:nvSpPr>
          <p:cNvPr id="62470" name="文本框 62469"/>
          <p:cNvSpPr txBox="1"/>
          <p:nvPr/>
        </p:nvSpPr>
        <p:spPr>
          <a:xfrm>
            <a:off x="6271319" y="2000600"/>
            <a:ext cx="457280" cy="368300"/>
          </a:xfrm>
          <a:prstGeom prst="rect">
            <a:avLst/>
          </a:prstGeom>
          <a:noFill/>
          <a:ln w="9525">
            <a:noFill/>
          </a:ln>
        </p:spPr>
        <p:txBody>
          <a:bodyPr>
            <a:spAutoFit/>
          </a:bodyPr>
          <a:lstStyle/>
          <a:p>
            <a:pPr>
              <a:spcBef>
                <a:spcPct val="50000"/>
              </a:spcBef>
            </a:pPr>
            <a:r>
              <a:rPr lang="en-US" altLang="zh-CN" sz="1800">
                <a:solidFill>
                  <a:schemeClr val="tx1"/>
                </a:solidFill>
                <a:latin typeface="Times New Roman" panose="02020603050405020304" pitchFamily="18" charset="0"/>
              </a:rPr>
              <a:t>C</a:t>
            </a:r>
            <a:r>
              <a:rPr lang="en-US" altLang="zh-CN" sz="1800" baseline="-25000">
                <a:solidFill>
                  <a:schemeClr val="tx1"/>
                </a:solidFill>
                <a:latin typeface="Times New Roman" panose="02020603050405020304" pitchFamily="18" charset="0"/>
              </a:rPr>
              <a:t>s</a:t>
            </a:r>
            <a:endParaRPr lang="en-US" altLang="zh-CN" sz="1800">
              <a:solidFill>
                <a:schemeClr val="tx1"/>
              </a:solidFill>
              <a:latin typeface="Times New Roman" panose="02020603050405020304" pitchFamily="18" charset="0"/>
            </a:endParaRPr>
          </a:p>
        </p:txBody>
      </p:sp>
      <p:sp>
        <p:nvSpPr>
          <p:cNvPr id="62471" name="文本框 62470"/>
          <p:cNvSpPr txBox="1"/>
          <p:nvPr/>
        </p:nvSpPr>
        <p:spPr>
          <a:xfrm>
            <a:off x="6271319" y="2896107"/>
            <a:ext cx="571600" cy="368300"/>
          </a:xfrm>
          <a:prstGeom prst="rect">
            <a:avLst/>
          </a:prstGeom>
          <a:noFill/>
          <a:ln w="9525">
            <a:noFill/>
          </a:ln>
        </p:spPr>
        <p:txBody>
          <a:bodyPr>
            <a:spAutoFit/>
          </a:bodyPr>
          <a:lstStyle/>
          <a:p>
            <a:pPr>
              <a:spcBef>
                <a:spcPct val="50000"/>
              </a:spcBef>
            </a:pPr>
            <a:r>
              <a:rPr lang="en-US" altLang="zh-CN" sz="1800" dirty="0" err="1">
                <a:solidFill>
                  <a:schemeClr val="tx1"/>
                </a:solidFill>
                <a:latin typeface="Times New Roman" panose="02020603050405020304" pitchFamily="18" charset="0"/>
              </a:rPr>
              <a:t>S</a:t>
            </a:r>
            <a:r>
              <a:rPr lang="en-US" altLang="zh-CN" sz="1800" baseline="-25000" dirty="0" err="1">
                <a:solidFill>
                  <a:schemeClr val="tx1"/>
                </a:solidFill>
                <a:latin typeface="Times New Roman" panose="02020603050405020304" pitchFamily="18" charset="0"/>
              </a:rPr>
              <a:t>n</a:t>
            </a:r>
            <a:endParaRPr lang="en-US" altLang="zh-CN" sz="1800" baseline="-25000">
              <a:solidFill>
                <a:schemeClr val="tx1"/>
              </a:solidFill>
              <a:latin typeface="Times New Roman" panose="02020603050405020304" pitchFamily="18" charset="0"/>
            </a:endParaRPr>
          </a:p>
        </p:txBody>
      </p:sp>
      <p:sp>
        <p:nvSpPr>
          <p:cNvPr id="62472" name="文本框 62471"/>
          <p:cNvSpPr txBox="1"/>
          <p:nvPr/>
        </p:nvSpPr>
        <p:spPr>
          <a:xfrm>
            <a:off x="6271319" y="2301881"/>
            <a:ext cx="400120" cy="368300"/>
          </a:xfrm>
          <a:prstGeom prst="rect">
            <a:avLst/>
          </a:prstGeom>
          <a:noFill/>
          <a:ln w="9525">
            <a:noFill/>
          </a:ln>
        </p:spPr>
        <p:txBody>
          <a:bodyPr>
            <a:spAutoFit/>
          </a:bodyPr>
          <a:lstStyle/>
          <a:p>
            <a:pPr>
              <a:spcBef>
                <a:spcPct val="50000"/>
              </a:spcBef>
            </a:pPr>
            <a:r>
              <a:rPr lang="en-US" altLang="zh-CN" sz="1800" dirty="0" err="1">
                <a:solidFill>
                  <a:schemeClr val="tx1"/>
                </a:solidFill>
                <a:latin typeface="Times New Roman" panose="02020603050405020304" pitchFamily="18" charset="0"/>
              </a:rPr>
              <a:t>C</a:t>
            </a:r>
            <a:r>
              <a:rPr lang="en-US" altLang="zh-CN" sz="1800" baseline="-25000" dirty="0" err="1">
                <a:solidFill>
                  <a:schemeClr val="tx1"/>
                </a:solidFill>
                <a:latin typeface="Times New Roman" panose="02020603050405020304" pitchFamily="18" charset="0"/>
              </a:rPr>
              <a:t>i</a:t>
            </a:r>
            <a:r>
              <a:rPr lang="en-US" altLang="zh-CN" sz="1800">
                <a:solidFill>
                  <a:schemeClr val="tx1"/>
                </a:solidFill>
                <a:latin typeface="Times New Roman" panose="02020603050405020304" pitchFamily="18" charset="0"/>
              </a:rPr>
              <a:t> </a:t>
            </a:r>
            <a:endParaRPr lang="zh-CN" altLang="en-US" sz="1800">
              <a:solidFill>
                <a:schemeClr val="tx1"/>
              </a:solidFill>
              <a:latin typeface="Times New Roman" panose="02020603050405020304" pitchFamily="18" charset="0"/>
            </a:endParaRPr>
          </a:p>
        </p:txBody>
      </p:sp>
      <p:sp>
        <p:nvSpPr>
          <p:cNvPr id="62473" name="文本框 62472"/>
          <p:cNvSpPr txBox="1"/>
          <p:nvPr/>
        </p:nvSpPr>
        <p:spPr>
          <a:xfrm>
            <a:off x="6271319" y="2625788"/>
            <a:ext cx="514440" cy="368300"/>
          </a:xfrm>
          <a:prstGeom prst="rect">
            <a:avLst/>
          </a:prstGeom>
          <a:noFill/>
          <a:ln w="9525">
            <a:noFill/>
          </a:ln>
        </p:spPr>
        <p:txBody>
          <a:bodyPr>
            <a:spAutoFit/>
          </a:bodyPr>
          <a:lstStyle/>
          <a:p>
            <a:pPr>
              <a:spcBef>
                <a:spcPct val="50000"/>
              </a:spcBef>
            </a:pPr>
            <a:r>
              <a:rPr lang="en-US" altLang="zh-CN" sz="1800">
                <a:solidFill>
                  <a:schemeClr val="tx1"/>
                </a:solidFill>
                <a:latin typeface="Times New Roman" panose="02020603050405020304" pitchFamily="18" charset="0"/>
              </a:rPr>
              <a:t>C</a:t>
            </a:r>
            <a:r>
              <a:rPr lang="en-US" altLang="zh-CN" sz="1800" baseline="-25000">
                <a:solidFill>
                  <a:schemeClr val="tx1"/>
                </a:solidFill>
                <a:latin typeface="Times New Roman" panose="02020603050405020304" pitchFamily="18" charset="0"/>
              </a:rPr>
              <a:t>1</a:t>
            </a:r>
            <a:endParaRPr lang="zh-CN" altLang="en-US" sz="1800">
              <a:solidFill>
                <a:schemeClr val="tx1"/>
              </a:solidFill>
              <a:latin typeface="Times New Roman" panose="02020603050405020304" pitchFamily="18" charset="0"/>
            </a:endParaRPr>
          </a:p>
        </p:txBody>
      </p:sp>
      <p:sp>
        <p:nvSpPr>
          <p:cNvPr id="62474" name="文本框 62473"/>
          <p:cNvSpPr txBox="1"/>
          <p:nvPr/>
        </p:nvSpPr>
        <p:spPr>
          <a:xfrm>
            <a:off x="6271260" y="3166110"/>
            <a:ext cx="572135" cy="368300"/>
          </a:xfrm>
          <a:prstGeom prst="rect">
            <a:avLst/>
          </a:prstGeom>
          <a:noFill/>
          <a:ln w="9525">
            <a:noFill/>
          </a:ln>
        </p:spPr>
        <p:txBody>
          <a:bodyPr wrap="square">
            <a:spAutoFit/>
          </a:bodyPr>
          <a:lstStyle/>
          <a:p>
            <a:pPr>
              <a:spcBef>
                <a:spcPct val="50000"/>
              </a:spcBef>
            </a:pPr>
            <a:r>
              <a:rPr lang="en-US" altLang="zh-CN" sz="1800" dirty="0" err="1">
                <a:solidFill>
                  <a:schemeClr val="tx1"/>
                </a:solidFill>
                <a:latin typeface="Times New Roman" panose="02020603050405020304" pitchFamily="18" charset="0"/>
              </a:rPr>
              <a:t>D</a:t>
            </a:r>
            <a:r>
              <a:rPr lang="en-US" altLang="zh-CN" sz="1800" baseline="-25000" dirty="0" err="1">
                <a:solidFill>
                  <a:schemeClr val="tx1"/>
                </a:solidFill>
                <a:latin typeface="Times New Roman" panose="02020603050405020304" pitchFamily="18" charset="0"/>
              </a:rPr>
              <a:t>nh</a:t>
            </a:r>
            <a:endParaRPr lang="en-US" altLang="zh-CN" sz="1800" baseline="-25000">
              <a:solidFill>
                <a:schemeClr val="tx1"/>
              </a:solidFill>
              <a:latin typeface="Times New Roman" panose="02020603050405020304" pitchFamily="18" charset="0"/>
            </a:endParaRPr>
          </a:p>
        </p:txBody>
      </p:sp>
      <p:sp>
        <p:nvSpPr>
          <p:cNvPr id="62475" name="文本框 62474"/>
          <p:cNvSpPr txBox="1"/>
          <p:nvPr/>
        </p:nvSpPr>
        <p:spPr>
          <a:xfrm>
            <a:off x="6271319" y="3443730"/>
            <a:ext cx="571600" cy="368300"/>
          </a:xfrm>
          <a:prstGeom prst="rect">
            <a:avLst/>
          </a:prstGeom>
          <a:noFill/>
          <a:ln w="9525">
            <a:noFill/>
          </a:ln>
        </p:spPr>
        <p:txBody>
          <a:bodyPr>
            <a:spAutoFit/>
          </a:bodyPr>
          <a:lstStyle/>
          <a:p>
            <a:pPr>
              <a:spcBef>
                <a:spcPct val="50000"/>
              </a:spcBef>
            </a:pPr>
            <a:r>
              <a:rPr lang="en-US" altLang="zh-CN" sz="1800" dirty="0" err="1">
                <a:solidFill>
                  <a:schemeClr val="tx1"/>
                </a:solidFill>
                <a:latin typeface="Times New Roman" panose="02020603050405020304" pitchFamily="18" charset="0"/>
              </a:rPr>
              <a:t>D</a:t>
            </a:r>
            <a:r>
              <a:rPr lang="en-US" altLang="zh-CN" sz="1800" baseline="-25000" dirty="0" err="1">
                <a:solidFill>
                  <a:schemeClr val="tx1"/>
                </a:solidFill>
                <a:latin typeface="Times New Roman" panose="02020603050405020304" pitchFamily="18" charset="0"/>
              </a:rPr>
              <a:t>nd</a:t>
            </a:r>
            <a:endParaRPr lang="en-US" altLang="zh-CN" sz="1800" baseline="-25000">
              <a:solidFill>
                <a:schemeClr val="tx1"/>
              </a:solidFill>
              <a:latin typeface="Times New Roman" panose="02020603050405020304" pitchFamily="18" charset="0"/>
            </a:endParaRPr>
          </a:p>
        </p:txBody>
      </p:sp>
      <p:sp>
        <p:nvSpPr>
          <p:cNvPr id="62476" name="文本框 62475"/>
          <p:cNvSpPr txBox="1"/>
          <p:nvPr/>
        </p:nvSpPr>
        <p:spPr>
          <a:xfrm>
            <a:off x="6271319" y="3707064"/>
            <a:ext cx="514440" cy="368300"/>
          </a:xfrm>
          <a:prstGeom prst="rect">
            <a:avLst/>
          </a:prstGeom>
          <a:noFill/>
          <a:ln w="9525">
            <a:noFill/>
          </a:ln>
        </p:spPr>
        <p:txBody>
          <a:bodyPr>
            <a:spAutoFit/>
          </a:bodyPr>
          <a:lstStyle/>
          <a:p>
            <a:pPr>
              <a:spcBef>
                <a:spcPct val="50000"/>
              </a:spcBef>
            </a:pPr>
            <a:r>
              <a:rPr lang="en-US" altLang="zh-CN" sz="1800" dirty="0" err="1">
                <a:solidFill>
                  <a:schemeClr val="tx1"/>
                </a:solidFill>
                <a:latin typeface="Times New Roman" panose="02020603050405020304" pitchFamily="18" charset="0"/>
              </a:rPr>
              <a:t>D</a:t>
            </a:r>
            <a:r>
              <a:rPr lang="en-US" altLang="zh-CN" sz="1800" baseline="-25000" dirty="0" err="1">
                <a:solidFill>
                  <a:schemeClr val="tx1"/>
                </a:solidFill>
                <a:latin typeface="Times New Roman" panose="02020603050405020304" pitchFamily="18" charset="0"/>
              </a:rPr>
              <a:t>n</a:t>
            </a:r>
            <a:endParaRPr lang="en-US" altLang="zh-CN" sz="1800" baseline="-25000">
              <a:solidFill>
                <a:schemeClr val="tx1"/>
              </a:solidFill>
              <a:latin typeface="Times New Roman" panose="02020603050405020304" pitchFamily="18" charset="0"/>
            </a:endParaRPr>
          </a:p>
        </p:txBody>
      </p:sp>
      <p:sp>
        <p:nvSpPr>
          <p:cNvPr id="62477" name="文本框 62476"/>
          <p:cNvSpPr txBox="1"/>
          <p:nvPr/>
        </p:nvSpPr>
        <p:spPr>
          <a:xfrm>
            <a:off x="6271260" y="3922395"/>
            <a:ext cx="628650" cy="368300"/>
          </a:xfrm>
          <a:prstGeom prst="rect">
            <a:avLst/>
          </a:prstGeom>
          <a:noFill/>
          <a:ln w="9525">
            <a:noFill/>
          </a:ln>
        </p:spPr>
        <p:txBody>
          <a:bodyPr wrap="square">
            <a:spAutoFit/>
          </a:bodyPr>
          <a:lstStyle/>
          <a:p>
            <a:pPr>
              <a:spcBef>
                <a:spcPct val="50000"/>
              </a:spcBef>
            </a:pPr>
            <a:r>
              <a:rPr lang="en-US" altLang="zh-CN" sz="1800" dirty="0" err="1">
                <a:solidFill>
                  <a:schemeClr val="tx1"/>
                </a:solidFill>
                <a:latin typeface="Times New Roman" panose="02020603050405020304" pitchFamily="18" charset="0"/>
              </a:rPr>
              <a:t>C</a:t>
            </a:r>
            <a:r>
              <a:rPr lang="en-US" altLang="zh-CN" sz="1800" baseline="-25000" dirty="0" err="1">
                <a:solidFill>
                  <a:schemeClr val="tx1"/>
                </a:solidFill>
                <a:latin typeface="Times New Roman" panose="02020603050405020304" pitchFamily="18" charset="0"/>
              </a:rPr>
              <a:t>nh</a:t>
            </a:r>
            <a:endParaRPr lang="en-US" altLang="zh-CN" sz="1800">
              <a:solidFill>
                <a:schemeClr val="tx1"/>
              </a:solidFill>
              <a:latin typeface="Times New Roman" panose="02020603050405020304" pitchFamily="18" charset="0"/>
            </a:endParaRPr>
          </a:p>
        </p:txBody>
      </p:sp>
      <p:sp>
        <p:nvSpPr>
          <p:cNvPr id="62478" name="文本框 62477"/>
          <p:cNvSpPr txBox="1"/>
          <p:nvPr/>
        </p:nvSpPr>
        <p:spPr>
          <a:xfrm>
            <a:off x="6271260" y="4192905"/>
            <a:ext cx="924560" cy="368300"/>
          </a:xfrm>
          <a:prstGeom prst="rect">
            <a:avLst/>
          </a:prstGeom>
          <a:noFill/>
          <a:ln w="9525">
            <a:noFill/>
          </a:ln>
        </p:spPr>
        <p:txBody>
          <a:bodyPr wrap="square">
            <a:spAutoFit/>
          </a:bodyPr>
          <a:lstStyle/>
          <a:p>
            <a:pPr>
              <a:spcBef>
                <a:spcPct val="50000"/>
              </a:spcBef>
            </a:pPr>
            <a:r>
              <a:rPr lang="en-US" altLang="zh-CN" sz="1800" dirty="0" err="1">
                <a:solidFill>
                  <a:schemeClr val="tx1"/>
                </a:solidFill>
                <a:latin typeface="Times New Roman" panose="02020603050405020304" pitchFamily="18" charset="0"/>
              </a:rPr>
              <a:t>C</a:t>
            </a:r>
            <a:r>
              <a:rPr lang="en-US" altLang="zh-CN" sz="1800" baseline="-25000" dirty="0" err="1">
                <a:solidFill>
                  <a:schemeClr val="tx1"/>
                </a:solidFill>
                <a:latin typeface="Times New Roman" panose="02020603050405020304" pitchFamily="18" charset="0"/>
              </a:rPr>
              <a:t>nv</a:t>
            </a:r>
            <a:endParaRPr lang="en-US" altLang="zh-CN" sz="1800">
              <a:solidFill>
                <a:schemeClr val="tx1"/>
              </a:solidFill>
              <a:latin typeface="Times New Roman" panose="02020603050405020304" pitchFamily="18" charset="0"/>
            </a:endParaRPr>
          </a:p>
        </p:txBody>
      </p:sp>
      <p:sp>
        <p:nvSpPr>
          <p:cNvPr id="62479" name="文本框 62478"/>
          <p:cNvSpPr txBox="1"/>
          <p:nvPr/>
        </p:nvSpPr>
        <p:spPr>
          <a:xfrm>
            <a:off x="6271319" y="4463243"/>
            <a:ext cx="457280" cy="368300"/>
          </a:xfrm>
          <a:prstGeom prst="rect">
            <a:avLst/>
          </a:prstGeom>
          <a:noFill/>
          <a:ln w="9525">
            <a:noFill/>
          </a:ln>
        </p:spPr>
        <p:txBody>
          <a:bodyPr>
            <a:spAutoFit/>
          </a:bodyPr>
          <a:lstStyle/>
          <a:p>
            <a:pPr>
              <a:spcBef>
                <a:spcPct val="50000"/>
              </a:spcBef>
            </a:pPr>
            <a:r>
              <a:rPr lang="en-US" altLang="zh-CN" sz="1800" dirty="0" err="1">
                <a:solidFill>
                  <a:schemeClr val="tx1"/>
                </a:solidFill>
                <a:latin typeface="Times New Roman" panose="02020603050405020304" pitchFamily="18" charset="0"/>
              </a:rPr>
              <a:t>C</a:t>
            </a:r>
            <a:r>
              <a:rPr lang="en-US" altLang="zh-CN" sz="1800" baseline="-25000" dirty="0" err="1">
                <a:solidFill>
                  <a:schemeClr val="tx1"/>
                </a:solidFill>
                <a:latin typeface="Times New Roman" panose="02020603050405020304" pitchFamily="18" charset="0"/>
              </a:rPr>
              <a:t>n</a:t>
            </a:r>
            <a:endParaRPr lang="en-US" altLang="zh-CN" sz="1800">
              <a:solidFill>
                <a:schemeClr val="tx1"/>
              </a:solidFill>
              <a:latin typeface="Times New Roman" panose="02020603050405020304" pitchFamily="18" charset="0"/>
            </a:endParaRPr>
          </a:p>
        </p:txBody>
      </p:sp>
      <p:sp>
        <p:nvSpPr>
          <p:cNvPr id="62480" name="文本框 62479"/>
          <p:cNvSpPr txBox="1"/>
          <p:nvPr/>
        </p:nvSpPr>
        <p:spPr>
          <a:xfrm>
            <a:off x="6271319" y="951476"/>
            <a:ext cx="628760" cy="368300"/>
          </a:xfrm>
          <a:prstGeom prst="rect">
            <a:avLst/>
          </a:prstGeom>
          <a:noFill/>
          <a:ln w="9525">
            <a:noFill/>
          </a:ln>
        </p:spPr>
        <p:txBody>
          <a:bodyPr>
            <a:spAutoFit/>
          </a:bodyPr>
          <a:lstStyle/>
          <a:p>
            <a:pPr>
              <a:spcBef>
                <a:spcPct val="50000"/>
              </a:spcBef>
            </a:pPr>
            <a:r>
              <a:rPr lang="en-US" altLang="zh-CN" sz="1800">
                <a:solidFill>
                  <a:schemeClr val="tx1"/>
                </a:solidFill>
                <a:latin typeface="Times New Roman" panose="02020603050405020304" pitchFamily="18" charset="0"/>
                <a:sym typeface="Symbol" panose="05050102010706020507" pitchFamily="18" charset="2"/>
              </a:rPr>
              <a:t>C</a:t>
            </a:r>
            <a:r>
              <a:rPr lang="en-US" altLang="zh-CN" sz="1800" baseline="-25000">
                <a:solidFill>
                  <a:schemeClr val="tx1"/>
                </a:solidFill>
                <a:latin typeface="Times New Roman" panose="02020603050405020304" pitchFamily="18" charset="0"/>
                <a:sym typeface="Symbol" panose="05050102010706020507" pitchFamily="18" charset="2"/>
              </a:rPr>
              <a:t>V</a:t>
            </a:r>
            <a:endParaRPr lang="zh-CN" altLang="en-US" sz="1800">
              <a:solidFill>
                <a:schemeClr val="tx1"/>
              </a:solidFill>
              <a:latin typeface="Times New Roman" panose="02020603050405020304" pitchFamily="18" charset="0"/>
            </a:endParaRPr>
          </a:p>
        </p:txBody>
      </p:sp>
      <p:sp>
        <p:nvSpPr>
          <p:cNvPr id="62481" name="文本框 62480"/>
          <p:cNvSpPr txBox="1"/>
          <p:nvPr/>
        </p:nvSpPr>
        <p:spPr>
          <a:xfrm>
            <a:off x="6271319" y="1714800"/>
            <a:ext cx="514440" cy="368300"/>
          </a:xfrm>
          <a:prstGeom prst="rect">
            <a:avLst/>
          </a:prstGeom>
          <a:noFill/>
          <a:ln w="9525">
            <a:noFill/>
          </a:ln>
        </p:spPr>
        <p:txBody>
          <a:bodyPr>
            <a:spAutoFit/>
          </a:bodyPr>
          <a:lstStyle/>
          <a:p>
            <a:pPr>
              <a:spcBef>
                <a:spcPct val="50000"/>
              </a:spcBef>
            </a:pPr>
            <a:r>
              <a:rPr lang="en-US" altLang="zh-CN" sz="1800">
                <a:solidFill>
                  <a:schemeClr val="tx1"/>
                </a:solidFill>
                <a:latin typeface="Times New Roman" panose="02020603050405020304" pitchFamily="18" charset="0"/>
              </a:rPr>
              <a:t>O</a:t>
            </a:r>
            <a:r>
              <a:rPr lang="en-US" altLang="zh-CN" sz="1800" baseline="-25000">
                <a:solidFill>
                  <a:schemeClr val="tx1"/>
                </a:solidFill>
                <a:latin typeface="Times New Roman" panose="02020603050405020304" pitchFamily="18" charset="0"/>
              </a:rPr>
              <a:t>h</a:t>
            </a:r>
            <a:endParaRPr lang="zh-CN" altLang="en-US" sz="1800">
              <a:solidFill>
                <a:schemeClr val="tx1"/>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2468"/>
                                        </p:tgtEl>
                                        <p:attrNameLst>
                                          <p:attrName>style.visibility</p:attrName>
                                        </p:attrNameLst>
                                      </p:cBhvr>
                                      <p:to>
                                        <p:strVal val="visible"/>
                                      </p:to>
                                    </p:set>
                                    <p:anim calcmode="lin" valueType="num">
                                      <p:cBhvr additive="base">
                                        <p:cTn id="7" dur="500" fill="hold"/>
                                        <p:tgtEl>
                                          <p:spTgt spid="62468"/>
                                        </p:tgtEl>
                                        <p:attrNameLst>
                                          <p:attrName>ppt_x</p:attrName>
                                        </p:attrNameLst>
                                      </p:cBhvr>
                                      <p:tavLst>
                                        <p:tav tm="0">
                                          <p:val>
                                            <p:strVal val="1+#ppt_w/2"/>
                                          </p:val>
                                        </p:tav>
                                        <p:tav tm="100000">
                                          <p:val>
                                            <p:strVal val="#ppt_x"/>
                                          </p:val>
                                        </p:tav>
                                      </p:tavLst>
                                    </p:anim>
                                    <p:anim calcmode="lin" valueType="num">
                                      <p:cBhvr additive="base">
                                        <p:cTn id="8" dur="500" fill="hold"/>
                                        <p:tgtEl>
                                          <p:spTgt spid="6246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62480"/>
                                        </p:tgtEl>
                                        <p:attrNameLst>
                                          <p:attrName>style.visibility</p:attrName>
                                        </p:attrNameLst>
                                      </p:cBhvr>
                                      <p:to>
                                        <p:strVal val="visible"/>
                                      </p:to>
                                    </p:set>
                                    <p:anim calcmode="lin" valueType="num">
                                      <p:cBhvr additive="base">
                                        <p:cTn id="13" dur="500" fill="hold"/>
                                        <p:tgtEl>
                                          <p:spTgt spid="62480"/>
                                        </p:tgtEl>
                                        <p:attrNameLst>
                                          <p:attrName>ppt_x</p:attrName>
                                        </p:attrNameLst>
                                      </p:cBhvr>
                                      <p:tavLst>
                                        <p:tav tm="0">
                                          <p:val>
                                            <p:strVal val="1+#ppt_w/2"/>
                                          </p:val>
                                        </p:tav>
                                        <p:tav tm="100000">
                                          <p:val>
                                            <p:strVal val="#ppt_x"/>
                                          </p:val>
                                        </p:tav>
                                      </p:tavLst>
                                    </p:anim>
                                    <p:anim calcmode="lin" valueType="num">
                                      <p:cBhvr additive="base">
                                        <p:cTn id="14" dur="500" fill="hold"/>
                                        <p:tgtEl>
                                          <p:spTgt spid="6248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2469"/>
                                        </p:tgtEl>
                                        <p:attrNameLst>
                                          <p:attrName>style.visibility</p:attrName>
                                        </p:attrNameLst>
                                      </p:cBhvr>
                                      <p:to>
                                        <p:strVal val="visible"/>
                                      </p:to>
                                    </p:set>
                                    <p:anim calcmode="lin" valueType="num">
                                      <p:cBhvr additive="base">
                                        <p:cTn id="19" dur="500" fill="hold"/>
                                        <p:tgtEl>
                                          <p:spTgt spid="62469"/>
                                        </p:tgtEl>
                                        <p:attrNameLst>
                                          <p:attrName>ppt_x</p:attrName>
                                        </p:attrNameLst>
                                      </p:cBhvr>
                                      <p:tavLst>
                                        <p:tav tm="0">
                                          <p:val>
                                            <p:strVal val="1+#ppt_w/2"/>
                                          </p:val>
                                        </p:tav>
                                        <p:tav tm="100000">
                                          <p:val>
                                            <p:strVal val="#ppt_x"/>
                                          </p:val>
                                        </p:tav>
                                      </p:tavLst>
                                    </p:anim>
                                    <p:anim calcmode="lin" valueType="num">
                                      <p:cBhvr additive="base">
                                        <p:cTn id="20" dur="500" fill="hold"/>
                                        <p:tgtEl>
                                          <p:spTgt spid="6246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62481"/>
                                        </p:tgtEl>
                                        <p:attrNameLst>
                                          <p:attrName>style.visibility</p:attrName>
                                        </p:attrNameLst>
                                      </p:cBhvr>
                                      <p:to>
                                        <p:strVal val="visible"/>
                                      </p:to>
                                    </p:set>
                                    <p:anim calcmode="lin" valueType="num">
                                      <p:cBhvr additive="base">
                                        <p:cTn id="25" dur="500" fill="hold"/>
                                        <p:tgtEl>
                                          <p:spTgt spid="62481"/>
                                        </p:tgtEl>
                                        <p:attrNameLst>
                                          <p:attrName>ppt_x</p:attrName>
                                        </p:attrNameLst>
                                      </p:cBhvr>
                                      <p:tavLst>
                                        <p:tav tm="0">
                                          <p:val>
                                            <p:strVal val="1+#ppt_w/2"/>
                                          </p:val>
                                        </p:tav>
                                        <p:tav tm="100000">
                                          <p:val>
                                            <p:strVal val="#ppt_x"/>
                                          </p:val>
                                        </p:tav>
                                      </p:tavLst>
                                    </p:anim>
                                    <p:anim calcmode="lin" valueType="num">
                                      <p:cBhvr additive="base">
                                        <p:cTn id="26" dur="500" fill="hold"/>
                                        <p:tgtEl>
                                          <p:spTgt spid="62481"/>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62470"/>
                                        </p:tgtEl>
                                        <p:attrNameLst>
                                          <p:attrName>style.visibility</p:attrName>
                                        </p:attrNameLst>
                                      </p:cBhvr>
                                      <p:to>
                                        <p:strVal val="visible"/>
                                      </p:to>
                                    </p:set>
                                    <p:anim calcmode="lin" valueType="num">
                                      <p:cBhvr additive="base">
                                        <p:cTn id="31" dur="500" fill="hold"/>
                                        <p:tgtEl>
                                          <p:spTgt spid="62470"/>
                                        </p:tgtEl>
                                        <p:attrNameLst>
                                          <p:attrName>ppt_x</p:attrName>
                                        </p:attrNameLst>
                                      </p:cBhvr>
                                      <p:tavLst>
                                        <p:tav tm="0">
                                          <p:val>
                                            <p:strVal val="1+#ppt_w/2"/>
                                          </p:val>
                                        </p:tav>
                                        <p:tav tm="100000">
                                          <p:val>
                                            <p:strVal val="#ppt_x"/>
                                          </p:val>
                                        </p:tav>
                                      </p:tavLst>
                                    </p:anim>
                                    <p:anim calcmode="lin" valueType="num">
                                      <p:cBhvr additive="base">
                                        <p:cTn id="32" dur="500" fill="hold"/>
                                        <p:tgtEl>
                                          <p:spTgt spid="62470"/>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62472"/>
                                        </p:tgtEl>
                                        <p:attrNameLst>
                                          <p:attrName>style.visibility</p:attrName>
                                        </p:attrNameLst>
                                      </p:cBhvr>
                                      <p:to>
                                        <p:strVal val="visible"/>
                                      </p:to>
                                    </p:set>
                                    <p:anim calcmode="lin" valueType="num">
                                      <p:cBhvr additive="base">
                                        <p:cTn id="37" dur="500" fill="hold"/>
                                        <p:tgtEl>
                                          <p:spTgt spid="62472"/>
                                        </p:tgtEl>
                                        <p:attrNameLst>
                                          <p:attrName>ppt_x</p:attrName>
                                        </p:attrNameLst>
                                      </p:cBhvr>
                                      <p:tavLst>
                                        <p:tav tm="0">
                                          <p:val>
                                            <p:strVal val="1+#ppt_w/2"/>
                                          </p:val>
                                        </p:tav>
                                        <p:tav tm="100000">
                                          <p:val>
                                            <p:strVal val="#ppt_x"/>
                                          </p:val>
                                        </p:tav>
                                      </p:tavLst>
                                    </p:anim>
                                    <p:anim calcmode="lin" valueType="num">
                                      <p:cBhvr additive="base">
                                        <p:cTn id="38" dur="500" fill="hold"/>
                                        <p:tgtEl>
                                          <p:spTgt spid="62472"/>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62473"/>
                                        </p:tgtEl>
                                        <p:attrNameLst>
                                          <p:attrName>style.visibility</p:attrName>
                                        </p:attrNameLst>
                                      </p:cBhvr>
                                      <p:to>
                                        <p:strVal val="visible"/>
                                      </p:to>
                                    </p:set>
                                    <p:anim calcmode="lin" valueType="num">
                                      <p:cBhvr additive="base">
                                        <p:cTn id="43" dur="500" fill="hold"/>
                                        <p:tgtEl>
                                          <p:spTgt spid="62473"/>
                                        </p:tgtEl>
                                        <p:attrNameLst>
                                          <p:attrName>ppt_x</p:attrName>
                                        </p:attrNameLst>
                                      </p:cBhvr>
                                      <p:tavLst>
                                        <p:tav tm="0">
                                          <p:val>
                                            <p:strVal val="1+#ppt_w/2"/>
                                          </p:val>
                                        </p:tav>
                                        <p:tav tm="100000">
                                          <p:val>
                                            <p:strVal val="#ppt_x"/>
                                          </p:val>
                                        </p:tav>
                                      </p:tavLst>
                                    </p:anim>
                                    <p:anim calcmode="lin" valueType="num">
                                      <p:cBhvr additive="base">
                                        <p:cTn id="44" dur="500" fill="hold"/>
                                        <p:tgtEl>
                                          <p:spTgt spid="62473"/>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2" fill="hold" grpId="0" nodeType="clickEffect">
                                  <p:stCondLst>
                                    <p:cond delay="0"/>
                                  </p:stCondLst>
                                  <p:childTnLst>
                                    <p:set>
                                      <p:cBhvr>
                                        <p:cTn id="48" dur="1" fill="hold">
                                          <p:stCondLst>
                                            <p:cond delay="0"/>
                                          </p:stCondLst>
                                        </p:cTn>
                                        <p:tgtEl>
                                          <p:spTgt spid="62471"/>
                                        </p:tgtEl>
                                        <p:attrNameLst>
                                          <p:attrName>style.visibility</p:attrName>
                                        </p:attrNameLst>
                                      </p:cBhvr>
                                      <p:to>
                                        <p:strVal val="visible"/>
                                      </p:to>
                                    </p:set>
                                    <p:anim calcmode="lin" valueType="num">
                                      <p:cBhvr additive="base">
                                        <p:cTn id="49" dur="500" fill="hold"/>
                                        <p:tgtEl>
                                          <p:spTgt spid="62471"/>
                                        </p:tgtEl>
                                        <p:attrNameLst>
                                          <p:attrName>ppt_x</p:attrName>
                                        </p:attrNameLst>
                                      </p:cBhvr>
                                      <p:tavLst>
                                        <p:tav tm="0">
                                          <p:val>
                                            <p:strVal val="1+#ppt_w/2"/>
                                          </p:val>
                                        </p:tav>
                                        <p:tav tm="100000">
                                          <p:val>
                                            <p:strVal val="#ppt_x"/>
                                          </p:val>
                                        </p:tav>
                                      </p:tavLst>
                                    </p:anim>
                                    <p:anim calcmode="lin" valueType="num">
                                      <p:cBhvr additive="base">
                                        <p:cTn id="50" dur="500" fill="hold"/>
                                        <p:tgtEl>
                                          <p:spTgt spid="62471"/>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2" fill="hold" grpId="0" nodeType="clickEffect">
                                  <p:stCondLst>
                                    <p:cond delay="0"/>
                                  </p:stCondLst>
                                  <p:childTnLst>
                                    <p:set>
                                      <p:cBhvr>
                                        <p:cTn id="54" dur="1" fill="hold">
                                          <p:stCondLst>
                                            <p:cond delay="0"/>
                                          </p:stCondLst>
                                        </p:cTn>
                                        <p:tgtEl>
                                          <p:spTgt spid="62474"/>
                                        </p:tgtEl>
                                        <p:attrNameLst>
                                          <p:attrName>style.visibility</p:attrName>
                                        </p:attrNameLst>
                                      </p:cBhvr>
                                      <p:to>
                                        <p:strVal val="visible"/>
                                      </p:to>
                                    </p:set>
                                    <p:anim calcmode="lin" valueType="num">
                                      <p:cBhvr additive="base">
                                        <p:cTn id="55" dur="500" fill="hold"/>
                                        <p:tgtEl>
                                          <p:spTgt spid="62474"/>
                                        </p:tgtEl>
                                        <p:attrNameLst>
                                          <p:attrName>ppt_x</p:attrName>
                                        </p:attrNameLst>
                                      </p:cBhvr>
                                      <p:tavLst>
                                        <p:tav tm="0">
                                          <p:val>
                                            <p:strVal val="1+#ppt_w/2"/>
                                          </p:val>
                                        </p:tav>
                                        <p:tav tm="100000">
                                          <p:val>
                                            <p:strVal val="#ppt_x"/>
                                          </p:val>
                                        </p:tav>
                                      </p:tavLst>
                                    </p:anim>
                                    <p:anim calcmode="lin" valueType="num">
                                      <p:cBhvr additive="base">
                                        <p:cTn id="56" dur="500" fill="hold"/>
                                        <p:tgtEl>
                                          <p:spTgt spid="62474"/>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2" fill="hold" grpId="0" nodeType="clickEffect">
                                  <p:stCondLst>
                                    <p:cond delay="0"/>
                                  </p:stCondLst>
                                  <p:childTnLst>
                                    <p:set>
                                      <p:cBhvr>
                                        <p:cTn id="60" dur="1" fill="hold">
                                          <p:stCondLst>
                                            <p:cond delay="0"/>
                                          </p:stCondLst>
                                        </p:cTn>
                                        <p:tgtEl>
                                          <p:spTgt spid="62475"/>
                                        </p:tgtEl>
                                        <p:attrNameLst>
                                          <p:attrName>style.visibility</p:attrName>
                                        </p:attrNameLst>
                                      </p:cBhvr>
                                      <p:to>
                                        <p:strVal val="visible"/>
                                      </p:to>
                                    </p:set>
                                    <p:anim calcmode="lin" valueType="num">
                                      <p:cBhvr additive="base">
                                        <p:cTn id="61" dur="500" fill="hold"/>
                                        <p:tgtEl>
                                          <p:spTgt spid="62475"/>
                                        </p:tgtEl>
                                        <p:attrNameLst>
                                          <p:attrName>ppt_x</p:attrName>
                                        </p:attrNameLst>
                                      </p:cBhvr>
                                      <p:tavLst>
                                        <p:tav tm="0">
                                          <p:val>
                                            <p:strVal val="1+#ppt_w/2"/>
                                          </p:val>
                                        </p:tav>
                                        <p:tav tm="100000">
                                          <p:val>
                                            <p:strVal val="#ppt_x"/>
                                          </p:val>
                                        </p:tav>
                                      </p:tavLst>
                                    </p:anim>
                                    <p:anim calcmode="lin" valueType="num">
                                      <p:cBhvr additive="base">
                                        <p:cTn id="62" dur="500" fill="hold"/>
                                        <p:tgtEl>
                                          <p:spTgt spid="62475"/>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2" fill="hold" grpId="0" nodeType="clickEffect">
                                  <p:stCondLst>
                                    <p:cond delay="0"/>
                                  </p:stCondLst>
                                  <p:childTnLst>
                                    <p:set>
                                      <p:cBhvr>
                                        <p:cTn id="66" dur="1" fill="hold">
                                          <p:stCondLst>
                                            <p:cond delay="0"/>
                                          </p:stCondLst>
                                        </p:cTn>
                                        <p:tgtEl>
                                          <p:spTgt spid="62476"/>
                                        </p:tgtEl>
                                        <p:attrNameLst>
                                          <p:attrName>style.visibility</p:attrName>
                                        </p:attrNameLst>
                                      </p:cBhvr>
                                      <p:to>
                                        <p:strVal val="visible"/>
                                      </p:to>
                                    </p:set>
                                    <p:anim calcmode="lin" valueType="num">
                                      <p:cBhvr additive="base">
                                        <p:cTn id="67" dur="500" fill="hold"/>
                                        <p:tgtEl>
                                          <p:spTgt spid="62476"/>
                                        </p:tgtEl>
                                        <p:attrNameLst>
                                          <p:attrName>ppt_x</p:attrName>
                                        </p:attrNameLst>
                                      </p:cBhvr>
                                      <p:tavLst>
                                        <p:tav tm="0">
                                          <p:val>
                                            <p:strVal val="1+#ppt_w/2"/>
                                          </p:val>
                                        </p:tav>
                                        <p:tav tm="100000">
                                          <p:val>
                                            <p:strVal val="#ppt_x"/>
                                          </p:val>
                                        </p:tav>
                                      </p:tavLst>
                                    </p:anim>
                                    <p:anim calcmode="lin" valueType="num">
                                      <p:cBhvr additive="base">
                                        <p:cTn id="68" dur="500" fill="hold"/>
                                        <p:tgtEl>
                                          <p:spTgt spid="62476"/>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2" fill="hold" grpId="0" nodeType="clickEffect">
                                  <p:stCondLst>
                                    <p:cond delay="0"/>
                                  </p:stCondLst>
                                  <p:childTnLst>
                                    <p:set>
                                      <p:cBhvr>
                                        <p:cTn id="72" dur="1" fill="hold">
                                          <p:stCondLst>
                                            <p:cond delay="0"/>
                                          </p:stCondLst>
                                        </p:cTn>
                                        <p:tgtEl>
                                          <p:spTgt spid="62477"/>
                                        </p:tgtEl>
                                        <p:attrNameLst>
                                          <p:attrName>style.visibility</p:attrName>
                                        </p:attrNameLst>
                                      </p:cBhvr>
                                      <p:to>
                                        <p:strVal val="visible"/>
                                      </p:to>
                                    </p:set>
                                    <p:anim calcmode="lin" valueType="num">
                                      <p:cBhvr additive="base">
                                        <p:cTn id="73" dur="500" fill="hold"/>
                                        <p:tgtEl>
                                          <p:spTgt spid="62477"/>
                                        </p:tgtEl>
                                        <p:attrNameLst>
                                          <p:attrName>ppt_x</p:attrName>
                                        </p:attrNameLst>
                                      </p:cBhvr>
                                      <p:tavLst>
                                        <p:tav tm="0">
                                          <p:val>
                                            <p:strVal val="1+#ppt_w/2"/>
                                          </p:val>
                                        </p:tav>
                                        <p:tav tm="100000">
                                          <p:val>
                                            <p:strVal val="#ppt_x"/>
                                          </p:val>
                                        </p:tav>
                                      </p:tavLst>
                                    </p:anim>
                                    <p:anim calcmode="lin" valueType="num">
                                      <p:cBhvr additive="base">
                                        <p:cTn id="74" dur="500" fill="hold"/>
                                        <p:tgtEl>
                                          <p:spTgt spid="62477"/>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2" fill="hold" grpId="0" nodeType="clickEffect">
                                  <p:stCondLst>
                                    <p:cond delay="0"/>
                                  </p:stCondLst>
                                  <p:childTnLst>
                                    <p:set>
                                      <p:cBhvr>
                                        <p:cTn id="78" dur="1" fill="hold">
                                          <p:stCondLst>
                                            <p:cond delay="0"/>
                                          </p:stCondLst>
                                        </p:cTn>
                                        <p:tgtEl>
                                          <p:spTgt spid="62478"/>
                                        </p:tgtEl>
                                        <p:attrNameLst>
                                          <p:attrName>style.visibility</p:attrName>
                                        </p:attrNameLst>
                                      </p:cBhvr>
                                      <p:to>
                                        <p:strVal val="visible"/>
                                      </p:to>
                                    </p:set>
                                    <p:anim calcmode="lin" valueType="num">
                                      <p:cBhvr additive="base">
                                        <p:cTn id="79" dur="500" fill="hold"/>
                                        <p:tgtEl>
                                          <p:spTgt spid="62478"/>
                                        </p:tgtEl>
                                        <p:attrNameLst>
                                          <p:attrName>ppt_x</p:attrName>
                                        </p:attrNameLst>
                                      </p:cBhvr>
                                      <p:tavLst>
                                        <p:tav tm="0">
                                          <p:val>
                                            <p:strVal val="1+#ppt_w/2"/>
                                          </p:val>
                                        </p:tav>
                                        <p:tav tm="100000">
                                          <p:val>
                                            <p:strVal val="#ppt_x"/>
                                          </p:val>
                                        </p:tav>
                                      </p:tavLst>
                                    </p:anim>
                                    <p:anim calcmode="lin" valueType="num">
                                      <p:cBhvr additive="base">
                                        <p:cTn id="80" dur="500" fill="hold"/>
                                        <p:tgtEl>
                                          <p:spTgt spid="62478"/>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2" fill="hold" grpId="0" nodeType="clickEffect">
                                  <p:stCondLst>
                                    <p:cond delay="0"/>
                                  </p:stCondLst>
                                  <p:childTnLst>
                                    <p:set>
                                      <p:cBhvr>
                                        <p:cTn id="84" dur="1" fill="hold">
                                          <p:stCondLst>
                                            <p:cond delay="0"/>
                                          </p:stCondLst>
                                        </p:cTn>
                                        <p:tgtEl>
                                          <p:spTgt spid="62479"/>
                                        </p:tgtEl>
                                        <p:attrNameLst>
                                          <p:attrName>style.visibility</p:attrName>
                                        </p:attrNameLst>
                                      </p:cBhvr>
                                      <p:to>
                                        <p:strVal val="visible"/>
                                      </p:to>
                                    </p:set>
                                    <p:anim calcmode="lin" valueType="num">
                                      <p:cBhvr additive="base">
                                        <p:cTn id="85" dur="500" fill="hold"/>
                                        <p:tgtEl>
                                          <p:spTgt spid="62479"/>
                                        </p:tgtEl>
                                        <p:attrNameLst>
                                          <p:attrName>ppt_x</p:attrName>
                                        </p:attrNameLst>
                                      </p:cBhvr>
                                      <p:tavLst>
                                        <p:tav tm="0">
                                          <p:val>
                                            <p:strVal val="1+#ppt_w/2"/>
                                          </p:val>
                                        </p:tav>
                                        <p:tav tm="100000">
                                          <p:val>
                                            <p:strVal val="#ppt_x"/>
                                          </p:val>
                                        </p:tav>
                                      </p:tavLst>
                                    </p:anim>
                                    <p:anim calcmode="lin" valueType="num">
                                      <p:cBhvr additive="base">
                                        <p:cTn id="86" dur="500" fill="hold"/>
                                        <p:tgtEl>
                                          <p:spTgt spid="624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8" grpId="0"/>
      <p:bldP spid="62469" grpId="0"/>
      <p:bldP spid="62470" grpId="0"/>
      <p:bldP spid="62471" grpId="0"/>
      <p:bldP spid="62472" grpId="0"/>
      <p:bldP spid="62473" grpId="0"/>
      <p:bldP spid="62474" grpId="0"/>
      <p:bldP spid="62475" grpId="0"/>
      <p:bldP spid="62476" grpId="0"/>
      <p:bldP spid="62477" grpId="0"/>
      <p:bldP spid="62478" grpId="0"/>
      <p:bldP spid="62479" grpId="0"/>
      <p:bldP spid="62480" grpId="0"/>
      <p:bldP spid="62481"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3490" name="文本框 63489"/>
          <p:cNvSpPr txBox="1"/>
          <p:nvPr/>
        </p:nvSpPr>
        <p:spPr>
          <a:xfrm>
            <a:off x="1250315" y="499745"/>
            <a:ext cx="4046855" cy="706755"/>
          </a:xfrm>
          <a:prstGeom prst="rect">
            <a:avLst/>
          </a:prstGeom>
          <a:noFill/>
          <a:ln w="9525">
            <a:noFill/>
          </a:ln>
        </p:spPr>
        <p:txBody>
          <a:bodyPr wrap="square">
            <a:spAutoFit/>
          </a:bodyPr>
          <a:lstStyle/>
          <a:p>
            <a:pPr>
              <a:spcBef>
                <a:spcPct val="50000"/>
              </a:spcBef>
            </a:pPr>
            <a:r>
              <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rPr>
              <a:t>五  群的乘法表</a:t>
            </a:r>
            <a:r>
              <a:rPr lang="zh-CN" altLang="en-US" sz="4000" dirty="0">
                <a:latin typeface="黑体" panose="02010609060101010101" pitchFamily="49" charset="-122"/>
                <a:ea typeface="黑体" panose="02010609060101010101" pitchFamily="49" charset="-122"/>
                <a:cs typeface="黑体" panose="02010609060101010101" pitchFamily="49" charset="-122"/>
              </a:rPr>
              <a:t> </a:t>
            </a:r>
            <a:endParaRPr lang="zh-CN" altLang="en-US" sz="4000" dirty="0">
              <a:latin typeface="黑体" panose="02010609060101010101" pitchFamily="49" charset="-122"/>
              <a:ea typeface="黑体" panose="02010609060101010101" pitchFamily="49" charset="-122"/>
              <a:cs typeface="黑体" panose="02010609060101010101" pitchFamily="49" charset="-122"/>
            </a:endParaRPr>
          </a:p>
        </p:txBody>
      </p:sp>
      <p:sp>
        <p:nvSpPr>
          <p:cNvPr id="63491" name="矩形 63490"/>
          <p:cNvSpPr/>
          <p:nvPr/>
        </p:nvSpPr>
        <p:spPr>
          <a:xfrm>
            <a:off x="3975393" y="2482888"/>
            <a:ext cx="6859200" cy="0"/>
          </a:xfrm>
          <a:prstGeom prst="rect">
            <a:avLst/>
          </a:prstGeom>
          <a:noFill/>
          <a:ln w="9525">
            <a:noFill/>
          </a:ln>
        </p:spPr>
        <p:txBody>
          <a:bodyPr/>
          <a:lstStyle/>
          <a:p>
            <a:endParaRPr lang="zh-CN" altLang="en-US" sz="2700"/>
          </a:p>
        </p:txBody>
      </p:sp>
      <p:sp>
        <p:nvSpPr>
          <p:cNvPr id="63492" name="文本框 63491"/>
          <p:cNvSpPr txBox="1"/>
          <p:nvPr/>
        </p:nvSpPr>
        <p:spPr>
          <a:xfrm>
            <a:off x="1438910" y="1190625"/>
            <a:ext cx="3502660" cy="258445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“乘法”定义为一个操作后接另一个对称操作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63493" name="文本框 63492"/>
          <p:cNvSpPr txBox="1"/>
          <p:nvPr/>
        </p:nvSpPr>
        <p:spPr>
          <a:xfrm>
            <a:off x="1438910" y="4000500"/>
            <a:ext cx="366903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NH</a:t>
            </a:r>
            <a:r>
              <a:rPr lang="en-US" altLang="zh-CN" b="0" baseline="-30000">
                <a:solidFill>
                  <a:schemeClr val="tx1"/>
                </a:solidFill>
                <a:latin typeface="Times New Roman" panose="02020603050405020304" pitchFamily="18" charset="0"/>
              </a:rPr>
              <a:t>3</a:t>
            </a:r>
            <a:r>
              <a:rPr lang="zh-CN" altLang="en-US" b="0" dirty="0">
                <a:solidFill>
                  <a:schemeClr val="tx1"/>
                </a:solidFill>
                <a:latin typeface="黑体" panose="02010609060101010101" pitchFamily="49" charset="-122"/>
                <a:ea typeface="黑体" panose="02010609060101010101" pitchFamily="49" charset="-122"/>
              </a:rPr>
              <a:t>分子属</a:t>
            </a:r>
            <a:r>
              <a:rPr lang="en-US" altLang="zh-CN" i="1">
                <a:solidFill>
                  <a:schemeClr val="tx1"/>
                </a:solidFill>
                <a:latin typeface="Times New Roman" panose="02020603050405020304" pitchFamily="18" charset="0"/>
              </a:rPr>
              <a:t>C</a:t>
            </a:r>
            <a:r>
              <a:rPr lang="en-US" altLang="zh-CN" i="1" baseline="-30000">
                <a:solidFill>
                  <a:schemeClr val="tx1"/>
                </a:solidFill>
                <a:latin typeface="Times New Roman" panose="02020603050405020304" pitchFamily="18" charset="0"/>
              </a:rPr>
              <a:t>3v</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pic>
        <p:nvPicPr>
          <p:cNvPr id="63494" name="图片 63493" descr="nh3"/>
          <p:cNvPicPr>
            <a:picLocks noChangeAspect="1"/>
          </p:cNvPicPr>
          <p:nvPr/>
        </p:nvPicPr>
        <p:blipFill>
          <a:blip r:embed="rId1"/>
          <a:stretch>
            <a:fillRect/>
          </a:stretch>
        </p:blipFill>
        <p:spPr>
          <a:xfrm>
            <a:off x="5240408" y="590105"/>
            <a:ext cx="2974702" cy="3964284"/>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492"/>
                                        </p:tgtEl>
                                        <p:attrNameLst>
                                          <p:attrName>style.visibility</p:attrName>
                                        </p:attrNameLst>
                                      </p:cBhvr>
                                      <p:to>
                                        <p:strVal val="visible"/>
                                      </p:to>
                                    </p:set>
                                    <p:anim calcmode="lin" valueType="num">
                                      <p:cBhvr additive="base">
                                        <p:cTn id="7" dur="500" fill="hold"/>
                                        <p:tgtEl>
                                          <p:spTgt spid="63492"/>
                                        </p:tgtEl>
                                        <p:attrNameLst>
                                          <p:attrName>ppt_x</p:attrName>
                                        </p:attrNameLst>
                                      </p:cBhvr>
                                      <p:tavLst>
                                        <p:tav tm="0">
                                          <p:val>
                                            <p:strVal val="#ppt_x"/>
                                          </p:val>
                                        </p:tav>
                                        <p:tav tm="100000">
                                          <p:val>
                                            <p:strVal val="#ppt_x"/>
                                          </p:val>
                                        </p:tav>
                                      </p:tavLst>
                                    </p:anim>
                                    <p:anim calcmode="lin" valueType="num">
                                      <p:cBhvr additive="base">
                                        <p:cTn id="8" dur="500" fill="hold"/>
                                        <p:tgtEl>
                                          <p:spTgt spid="6349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3493"/>
                                        </p:tgtEl>
                                        <p:attrNameLst>
                                          <p:attrName>style.visibility</p:attrName>
                                        </p:attrNameLst>
                                      </p:cBhvr>
                                      <p:to>
                                        <p:strVal val="visible"/>
                                      </p:to>
                                    </p:set>
                                    <p:anim calcmode="lin" valueType="num">
                                      <p:cBhvr additive="base">
                                        <p:cTn id="13" dur="500" fill="hold"/>
                                        <p:tgtEl>
                                          <p:spTgt spid="63493"/>
                                        </p:tgtEl>
                                        <p:attrNameLst>
                                          <p:attrName>ppt_x</p:attrName>
                                        </p:attrNameLst>
                                      </p:cBhvr>
                                      <p:tavLst>
                                        <p:tav tm="0">
                                          <p:val>
                                            <p:strVal val="#ppt_x"/>
                                          </p:val>
                                        </p:tav>
                                        <p:tav tm="100000">
                                          <p:val>
                                            <p:strVal val="#ppt_x"/>
                                          </p:val>
                                        </p:tav>
                                      </p:tavLst>
                                    </p:anim>
                                    <p:anim calcmode="lin" valueType="num">
                                      <p:cBhvr additive="base">
                                        <p:cTn id="14" dur="500" fill="hold"/>
                                        <p:tgtEl>
                                          <p:spTgt spid="6349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3494"/>
                                        </p:tgtEl>
                                        <p:attrNameLst>
                                          <p:attrName>style.visibility</p:attrName>
                                        </p:attrNameLst>
                                      </p:cBhvr>
                                      <p:to>
                                        <p:strVal val="visible"/>
                                      </p:to>
                                    </p:set>
                                    <p:anim calcmode="lin" valueType="num">
                                      <p:cBhvr additive="base">
                                        <p:cTn id="19" dur="500" fill="hold"/>
                                        <p:tgtEl>
                                          <p:spTgt spid="63494"/>
                                        </p:tgtEl>
                                        <p:attrNameLst>
                                          <p:attrName>ppt_x</p:attrName>
                                        </p:attrNameLst>
                                      </p:cBhvr>
                                      <p:tavLst>
                                        <p:tav tm="0">
                                          <p:val>
                                            <p:strVal val="#ppt_x"/>
                                          </p:val>
                                        </p:tav>
                                        <p:tav tm="100000">
                                          <p:val>
                                            <p:strVal val="#ppt_x"/>
                                          </p:val>
                                        </p:tav>
                                      </p:tavLst>
                                    </p:anim>
                                    <p:anim calcmode="lin" valueType="num">
                                      <p:cBhvr additive="base">
                                        <p:cTn id="20" dur="500" fill="hold"/>
                                        <p:tgtEl>
                                          <p:spTgt spid="6349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2" grpId="0"/>
      <p:bldP spid="6349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24" name="c3zhou.avi">
            <a:hlinkClick r:id="" action="ppaction://media"/>
          </p:cNvPr>
          <p:cNvPicPr>
            <a:picLocks noRot="1" noChangeAspect="1" noChangeArrowheads="1"/>
          </p:cNvPicPr>
          <p:nvPr>
            <a:videoFile r:link="rId1"/>
            <p:extLst>
              <p:ext uri="{DAA4B4D4-6D71-4841-9C94-3DE7FCFB9230}">
                <p14:media xmlns:p14="http://schemas.microsoft.com/office/powerpoint/2010/main" r:link="rId2"/>
              </p:ext>
            </p:extLst>
          </p:nvPr>
        </p:nvPicPr>
        <p:blipFill>
          <a:blip r:embed="rId3">
            <a:extLst>
              <a:ext uri="{28A0092B-C50C-407E-A947-70E740481C1C}">
                <a14:useLocalDpi xmlns:a14="http://schemas.microsoft.com/office/drawing/2010/main" val="0"/>
              </a:ext>
            </a:extLst>
          </a:blip>
          <a:srcRect/>
          <a:stretch>
            <a:fillRect/>
          </a:stretch>
        </p:blipFill>
        <p:spPr bwMode="auto">
          <a:xfrm>
            <a:off x="2603500" y="50800"/>
            <a:ext cx="3937000"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1924"/>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1924"/>
                                        </p:tgtEl>
                                      </p:cBhvr>
                                    </p:cmd>
                                  </p:childTnLst>
                                </p:cTn>
                              </p:par>
                            </p:childTnLst>
                          </p:cTn>
                        </p:par>
                      </p:childTnLst>
                    </p:cTn>
                  </p:par>
                </p:childTnLst>
              </p:cTn>
              <p:nextCondLst>
                <p:cond evt="onClick" delay="0">
                  <p:tgtEl>
                    <p:spTgt spid="81924"/>
                  </p:tgtEl>
                </p:cond>
              </p:nextCondLst>
            </p:seq>
            <p:video>
              <p:cMediaNode>
                <p:cTn id="7" fill="hold" display="0">
                  <p:stCondLst>
                    <p:cond delay="indefinite"/>
                  </p:stCondLst>
                  <p:endCondLst>
                    <p:cond evt="onNext" delay="0">
                      <p:tgtEl>
                        <p:sldTgt/>
                      </p:tgtEl>
                    </p:cond>
                    <p:cond evt="onPrev" delay="0">
                      <p:tgtEl>
                        <p:sldTgt/>
                      </p:tgtEl>
                    </p:cond>
                  </p:endCondLst>
                </p:cTn>
                <p:tgtEl>
                  <p:spTgt spid="81924"/>
                </p:tgtEl>
              </p:cMediaNode>
            </p:video>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64514" name="对象 64513"/>
          <p:cNvGraphicFramePr/>
          <p:nvPr/>
        </p:nvGraphicFramePr>
        <p:xfrm>
          <a:off x="1889125" y="427355"/>
          <a:ext cx="5136515" cy="666115"/>
        </p:xfrm>
        <a:graphic>
          <a:graphicData uri="http://schemas.openxmlformats.org/presentationml/2006/ole">
            <mc:AlternateContent xmlns:mc="http://schemas.openxmlformats.org/markup-compatibility/2006">
              <mc:Choice xmlns:v="urn:schemas-microsoft-com:vml" Requires="v">
                <p:oleObj spid="_x0000_s17410" name="" r:id="rId1" imgW="1548130" imgH="254000" progId="Equation.3">
                  <p:embed/>
                </p:oleObj>
              </mc:Choice>
              <mc:Fallback>
                <p:oleObj name="" r:id="rId1" imgW="1548130" imgH="254000" progId="Equation.3">
                  <p:embed/>
                  <p:pic>
                    <p:nvPicPr>
                      <p:cNvPr id="0" name="图片 3105"/>
                      <p:cNvPicPr/>
                      <p:nvPr/>
                    </p:nvPicPr>
                    <p:blipFill>
                      <a:blip r:embed="rId2"/>
                      <a:stretch>
                        <a:fillRect/>
                      </a:stretch>
                    </p:blipFill>
                    <p:spPr>
                      <a:xfrm>
                        <a:off x="1889125" y="427355"/>
                        <a:ext cx="5136515" cy="666115"/>
                      </a:xfrm>
                      <a:prstGeom prst="rect">
                        <a:avLst/>
                      </a:prstGeom>
                      <a:solidFill>
                        <a:schemeClr val="bg1"/>
                      </a:solidFill>
                      <a:ln w="38100">
                        <a:noFill/>
                        <a:miter/>
                      </a:ln>
                    </p:spPr>
                  </p:pic>
                </p:oleObj>
              </mc:Fallback>
            </mc:AlternateContent>
          </a:graphicData>
        </a:graphic>
      </p:graphicFrame>
      <p:sp>
        <p:nvSpPr>
          <p:cNvPr id="64515" name="文本框 64514"/>
          <p:cNvSpPr txBox="1"/>
          <p:nvPr/>
        </p:nvSpPr>
        <p:spPr>
          <a:xfrm>
            <a:off x="1435735" y="1219835"/>
            <a:ext cx="4691380" cy="645160"/>
          </a:xfrm>
          <a:prstGeom prst="rect">
            <a:avLst/>
          </a:prstGeom>
          <a:noFill/>
          <a:ln w="9525">
            <a:noFill/>
          </a:ln>
        </p:spPr>
        <p:txBody>
          <a:bodyPr wrap="square">
            <a:spAutoFit/>
          </a:bodyPr>
          <a:lstStyle/>
          <a:p>
            <a:pPr>
              <a:spcBef>
                <a:spcPct val="50000"/>
              </a:spcBef>
            </a:pPr>
            <a:r>
              <a:rPr lang="en-US" altLang="zh-CN" i="1">
                <a:solidFill>
                  <a:schemeClr val="tx1"/>
                </a:solidFill>
                <a:latin typeface="Times New Roman" panose="02020603050405020304" pitchFamily="18" charset="0"/>
              </a:rPr>
              <a:t>C</a:t>
            </a:r>
            <a:r>
              <a:rPr lang="en-US" altLang="zh-CN" i="1" baseline="-30000">
                <a:solidFill>
                  <a:schemeClr val="tx1"/>
                </a:solidFill>
                <a:latin typeface="Times New Roman" panose="02020603050405020304" pitchFamily="18" charset="0"/>
              </a:rPr>
              <a:t>3v</a:t>
            </a:r>
            <a:r>
              <a:rPr lang="zh-CN" altLang="en-US" b="0" dirty="0">
                <a:solidFill>
                  <a:schemeClr val="tx1"/>
                </a:solidFill>
                <a:latin typeface="黑体" panose="02010609060101010101" pitchFamily="49" charset="-122"/>
                <a:ea typeface="黑体" panose="02010609060101010101" pitchFamily="49" charset="-122"/>
              </a:rPr>
              <a:t>群乘法表</a:t>
            </a:r>
            <a:r>
              <a:rPr lang="zh-CN" altLang="en-US" sz="2700" dirty="0">
                <a:solidFill>
                  <a:schemeClr val="tx1"/>
                </a:solidFill>
                <a:latin typeface="Times New Roman" panose="02020603050405020304" pitchFamily="18" charset="0"/>
              </a:rPr>
              <a:t> </a:t>
            </a:r>
            <a:endParaRPr lang="zh-CN" altLang="en-US" sz="2700" dirty="0">
              <a:solidFill>
                <a:schemeClr val="tx1"/>
              </a:solidFill>
              <a:latin typeface="Times New Roman" panose="02020603050405020304" pitchFamily="18" charset="0"/>
            </a:endParaRPr>
          </a:p>
        </p:txBody>
      </p:sp>
      <p:pic>
        <p:nvPicPr>
          <p:cNvPr id="64516" name="图片 64515" descr="c3v"/>
          <p:cNvPicPr>
            <a:picLocks noChangeAspect="1"/>
          </p:cNvPicPr>
          <p:nvPr/>
        </p:nvPicPr>
        <p:blipFill>
          <a:blip r:embed="rId3"/>
          <a:stretch>
            <a:fillRect/>
          </a:stretch>
        </p:blipFill>
        <p:spPr>
          <a:xfrm>
            <a:off x="1227822" y="2054838"/>
            <a:ext cx="6687720" cy="2535284"/>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4515"/>
                                        </p:tgtEl>
                                        <p:attrNameLst>
                                          <p:attrName>style.visibility</p:attrName>
                                        </p:attrNameLst>
                                      </p:cBhvr>
                                      <p:to>
                                        <p:strVal val="visible"/>
                                      </p:to>
                                    </p:set>
                                    <p:anim calcmode="lin" valueType="num">
                                      <p:cBhvr additive="base">
                                        <p:cTn id="7" dur="500" fill="hold"/>
                                        <p:tgtEl>
                                          <p:spTgt spid="64515"/>
                                        </p:tgtEl>
                                        <p:attrNameLst>
                                          <p:attrName>ppt_x</p:attrName>
                                        </p:attrNameLst>
                                      </p:cBhvr>
                                      <p:tavLst>
                                        <p:tav tm="0">
                                          <p:val>
                                            <p:strVal val="#ppt_x"/>
                                          </p:val>
                                        </p:tav>
                                        <p:tav tm="100000">
                                          <p:val>
                                            <p:strVal val="#ppt_x"/>
                                          </p:val>
                                        </p:tav>
                                      </p:tavLst>
                                    </p:anim>
                                    <p:anim calcmode="lin" valueType="num">
                                      <p:cBhvr additive="base">
                                        <p:cTn id="8" dur="500" fill="hold"/>
                                        <p:tgtEl>
                                          <p:spTgt spid="645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4516"/>
                                        </p:tgtEl>
                                        <p:attrNameLst>
                                          <p:attrName>style.visibility</p:attrName>
                                        </p:attrNameLst>
                                      </p:cBhvr>
                                      <p:to>
                                        <p:strVal val="visible"/>
                                      </p:to>
                                    </p:set>
                                    <p:anim calcmode="lin" valueType="num">
                                      <p:cBhvr additive="base">
                                        <p:cTn id="13" dur="500" fill="hold"/>
                                        <p:tgtEl>
                                          <p:spTgt spid="64516"/>
                                        </p:tgtEl>
                                        <p:attrNameLst>
                                          <p:attrName>ppt_x</p:attrName>
                                        </p:attrNameLst>
                                      </p:cBhvr>
                                      <p:tavLst>
                                        <p:tav tm="0">
                                          <p:val>
                                            <p:strVal val="#ppt_x"/>
                                          </p:val>
                                        </p:tav>
                                        <p:tav tm="100000">
                                          <p:val>
                                            <p:strVal val="#ppt_x"/>
                                          </p:val>
                                        </p:tav>
                                      </p:tavLst>
                                    </p:anim>
                                    <p:anim calcmode="lin" valueType="num">
                                      <p:cBhvr additive="base">
                                        <p:cTn id="14" dur="500" fill="hold"/>
                                        <p:tgtEl>
                                          <p:spTgt spid="645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p:bldLst>
  </p:timing>
</p:sld>
</file>

<file path=ppt/slides/slide6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5538" name="文本框 65537"/>
          <p:cNvSpPr txBox="1"/>
          <p:nvPr/>
        </p:nvSpPr>
        <p:spPr>
          <a:xfrm>
            <a:off x="1719580" y="1036955"/>
            <a:ext cx="7444740" cy="1753235"/>
          </a:xfrm>
          <a:prstGeom prst="rect">
            <a:avLst/>
          </a:prstGeom>
          <a:noFill/>
          <a:ln w="9525">
            <a:noFill/>
          </a:ln>
        </p:spPr>
        <p:txBody>
          <a:bodyPr wrap="square">
            <a:spAutoFit/>
          </a:bodyPr>
          <a:lstStyle/>
          <a:p>
            <a:pPr>
              <a:lnSpc>
                <a:spcPct val="150000"/>
              </a:lnSpc>
              <a:spcBef>
                <a:spcPts val="0"/>
              </a:spcBef>
            </a:pPr>
            <a:r>
              <a:rPr lang="en-US" altLang="zh-CN" b="0">
                <a:solidFill>
                  <a:schemeClr val="tx1"/>
                </a:solidFill>
                <a:latin typeface="黑体" panose="02010609060101010101" pitchFamily="49" charset="-122"/>
                <a:ea typeface="黑体" panose="02010609060101010101" pitchFamily="49" charset="-122"/>
              </a:rPr>
              <a:t>(1)</a:t>
            </a:r>
            <a:r>
              <a:rPr lang="en-US" altLang="zh-CN">
                <a:solidFill>
                  <a:schemeClr val="tx1"/>
                </a:solidFill>
                <a:latin typeface="Times New Roman" panose="02020603050405020304" pitchFamily="18" charset="0"/>
              </a:rPr>
              <a:t>h</a:t>
            </a:r>
            <a:r>
              <a:rPr lang="zh-CN" altLang="en-US" b="0" dirty="0">
                <a:solidFill>
                  <a:schemeClr val="tx1"/>
                </a:solidFill>
                <a:latin typeface="黑体" panose="02010609060101010101" pitchFamily="49" charset="-122"/>
                <a:ea typeface="黑体" panose="02010609060101010101" pitchFamily="49" charset="-122"/>
              </a:rPr>
              <a:t>阶群的乘法表由</a:t>
            </a:r>
            <a:r>
              <a:rPr lang="en-US" altLang="zh-CN">
                <a:solidFill>
                  <a:schemeClr val="tx1"/>
                </a:solidFill>
                <a:latin typeface="Times New Roman" panose="02020603050405020304" pitchFamily="18" charset="0"/>
              </a:rPr>
              <a:t>h</a:t>
            </a:r>
            <a:r>
              <a:rPr lang="zh-CN" altLang="en-US" b="0" dirty="0">
                <a:solidFill>
                  <a:schemeClr val="tx1"/>
                </a:solidFill>
                <a:latin typeface="黑体" panose="02010609060101010101" pitchFamily="49" charset="-122"/>
                <a:ea typeface="黑体" panose="02010609060101010101" pitchFamily="49" charset="-122"/>
              </a:rPr>
              <a:t>行</a:t>
            </a:r>
            <a:br>
              <a:rPr lang="zh-CN" altLang="en-US" b="0" dirty="0">
                <a:solidFill>
                  <a:schemeClr val="tx1"/>
                </a:solidFill>
                <a:latin typeface="黑体" panose="02010609060101010101" pitchFamily="49" charset="-122"/>
                <a:ea typeface="黑体" panose="02010609060101010101" pitchFamily="49" charset="-122"/>
              </a:rPr>
            </a:br>
            <a:r>
              <a:rPr lang="zh-CN" altLang="en-US" b="0" dirty="0">
                <a:solidFill>
                  <a:schemeClr val="tx1"/>
                </a:solidFill>
                <a:latin typeface="黑体" panose="02010609060101010101" pitchFamily="49" charset="-122"/>
                <a:ea typeface="黑体" panose="02010609060101010101" pitchFamily="49" charset="-122"/>
              </a:rPr>
              <a:t>和</a:t>
            </a:r>
            <a:r>
              <a:rPr lang="en-US" altLang="zh-CN">
                <a:solidFill>
                  <a:schemeClr val="tx1"/>
                </a:solidFill>
                <a:latin typeface="Times New Roman" panose="02020603050405020304" pitchFamily="18" charset="0"/>
              </a:rPr>
              <a:t>h</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列构成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65539" name="文本框 65538"/>
          <p:cNvSpPr txBox="1"/>
          <p:nvPr/>
        </p:nvSpPr>
        <p:spPr>
          <a:xfrm>
            <a:off x="1816735" y="2790190"/>
            <a:ext cx="724979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(2)注意两个对称操作相乘</a:t>
            </a:r>
            <a:b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b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的次序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65542" name="文本框 65541"/>
          <p:cNvSpPr txBox="1"/>
          <p:nvPr/>
        </p:nvSpPr>
        <p:spPr>
          <a:xfrm>
            <a:off x="1626235" y="508635"/>
            <a:ext cx="201803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特点</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5538"/>
                                        </p:tgtEl>
                                        <p:attrNameLst>
                                          <p:attrName>style.visibility</p:attrName>
                                        </p:attrNameLst>
                                      </p:cBhvr>
                                      <p:to>
                                        <p:strVal val="visible"/>
                                      </p:to>
                                    </p:set>
                                    <p:anim calcmode="lin" valueType="num">
                                      <p:cBhvr additive="base">
                                        <p:cTn id="7" dur="500" fill="hold"/>
                                        <p:tgtEl>
                                          <p:spTgt spid="65538"/>
                                        </p:tgtEl>
                                        <p:attrNameLst>
                                          <p:attrName>ppt_x</p:attrName>
                                        </p:attrNameLst>
                                      </p:cBhvr>
                                      <p:tavLst>
                                        <p:tav tm="0">
                                          <p:val>
                                            <p:strVal val="#ppt_x"/>
                                          </p:val>
                                        </p:tav>
                                        <p:tav tm="100000">
                                          <p:val>
                                            <p:strVal val="#ppt_x"/>
                                          </p:val>
                                        </p:tav>
                                      </p:tavLst>
                                    </p:anim>
                                    <p:anim calcmode="lin" valueType="num">
                                      <p:cBhvr additive="base">
                                        <p:cTn id="8" dur="500" fill="hold"/>
                                        <p:tgtEl>
                                          <p:spTgt spid="6553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5539"/>
                                        </p:tgtEl>
                                        <p:attrNameLst>
                                          <p:attrName>style.visibility</p:attrName>
                                        </p:attrNameLst>
                                      </p:cBhvr>
                                      <p:to>
                                        <p:strVal val="visible"/>
                                      </p:to>
                                    </p:set>
                                    <p:anim calcmode="lin" valueType="num">
                                      <p:cBhvr additive="base">
                                        <p:cTn id="13" dur="500" fill="hold"/>
                                        <p:tgtEl>
                                          <p:spTgt spid="65539"/>
                                        </p:tgtEl>
                                        <p:attrNameLst>
                                          <p:attrName>ppt_x</p:attrName>
                                        </p:attrNameLst>
                                      </p:cBhvr>
                                      <p:tavLst>
                                        <p:tav tm="0">
                                          <p:val>
                                            <p:strVal val="#ppt_x"/>
                                          </p:val>
                                        </p:tav>
                                        <p:tav tm="100000">
                                          <p:val>
                                            <p:strVal val="#ppt_x"/>
                                          </p:val>
                                        </p:tav>
                                      </p:tavLst>
                                    </p:anim>
                                    <p:anim calcmode="lin" valueType="num">
                                      <p:cBhvr additive="base">
                                        <p:cTn id="14" dur="500" fill="hold"/>
                                        <p:tgtEl>
                                          <p:spTgt spid="655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p:bldLst>
  </p:timing>
</p:sld>
</file>

<file path=ppt/slides/slide6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文本框 1"/>
          <p:cNvSpPr txBox="1"/>
          <p:nvPr/>
        </p:nvSpPr>
        <p:spPr>
          <a:xfrm>
            <a:off x="1765935" y="2800985"/>
            <a:ext cx="5440680" cy="1753235"/>
          </a:xfrm>
          <a:prstGeom prst="rect">
            <a:avLst/>
          </a:prstGeom>
          <a:noFill/>
        </p:spPr>
        <p:txBody>
          <a:bodyPr wrap="none" rtlCol="0" anchor="t">
            <a:spAutoFit/>
          </a:bodyPr>
          <a:lstStyle/>
          <a:p>
            <a:pPr>
              <a:lnSpc>
                <a:spcPct val="150000"/>
              </a:lnSpc>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(4)乘法表中不可能有两行</a:t>
            </a:r>
            <a:b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b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或两列完全相同 </a:t>
            </a:r>
            <a:endParaRPr lang="zh-CN" altLang="en-US"/>
          </a:p>
        </p:txBody>
      </p:sp>
      <p:sp>
        <p:nvSpPr>
          <p:cNvPr id="3" name="文本框 2"/>
          <p:cNvSpPr txBox="1"/>
          <p:nvPr/>
        </p:nvSpPr>
        <p:spPr>
          <a:xfrm>
            <a:off x="1699260" y="276860"/>
            <a:ext cx="6450330" cy="2584450"/>
          </a:xfrm>
          <a:prstGeom prst="rect">
            <a:avLst/>
          </a:prstGeom>
          <a:noFill/>
        </p:spPr>
        <p:txBody>
          <a:bodyPr wrap="square" rtlCol="0" anchor="t">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(3)群中的每个元素在乘法</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表的每一行和每一列中只</a:t>
            </a:r>
            <a:b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b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出现一次 </a:t>
            </a:r>
            <a:endParaRPr lang="zh-CN"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5716" name="文本框 115715"/>
          <p:cNvSpPr txBox="1"/>
          <p:nvPr/>
        </p:nvSpPr>
        <p:spPr>
          <a:xfrm>
            <a:off x="1250950" y="663575"/>
            <a:ext cx="319087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相似变换</a:t>
            </a:r>
            <a:r>
              <a:rPr lang="zh-CN" altLang="en-US" dirty="0">
                <a:solidFill>
                  <a:schemeClr val="tx1"/>
                </a:solidFill>
                <a:latin typeface="Times New Roman" panose="02020603050405020304" pitchFamily="18" charset="0"/>
              </a:rPr>
              <a:t> </a:t>
            </a:r>
            <a:endParaRPr lang="zh-CN" altLang="en-US" dirty="0">
              <a:solidFill>
                <a:schemeClr val="tx1"/>
              </a:solidFill>
              <a:latin typeface="Times New Roman" panose="02020603050405020304" pitchFamily="18" charset="0"/>
            </a:endParaRPr>
          </a:p>
        </p:txBody>
      </p:sp>
      <p:sp>
        <p:nvSpPr>
          <p:cNvPr id="115717" name="文本框 115716"/>
          <p:cNvSpPr txBox="1"/>
          <p:nvPr/>
        </p:nvSpPr>
        <p:spPr>
          <a:xfrm>
            <a:off x="1250950" y="1279525"/>
            <a:ext cx="5981700" cy="2584450"/>
          </a:xfrm>
          <a:prstGeom prst="rect">
            <a:avLst/>
          </a:prstGeom>
          <a:noFill/>
          <a:ln w="9525">
            <a:noFill/>
          </a:ln>
        </p:spPr>
        <p:txBody>
          <a:bodyPr wrap="square">
            <a:spAutoFit/>
          </a:bodyPr>
          <a:lstStyle/>
          <a:p>
            <a:pPr algn="just">
              <a:lnSpc>
                <a:spcPct val="150000"/>
              </a:lnSpc>
              <a:spcBef>
                <a:spcPts val="0"/>
              </a:spcBef>
            </a:pP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若</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X</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和</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是群</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G</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中的两个元素，且有</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X</a:t>
            </a:r>
            <a:r>
              <a:rPr lang="en-US" altLang="zh-CN" b="0" baseline="30000">
                <a:solidFill>
                  <a:schemeClr val="tx1"/>
                </a:solidFill>
                <a:latin typeface="黑体" panose="02010609060101010101" pitchFamily="49" charset="-122"/>
                <a:ea typeface="黑体" panose="02010609060101010101" pitchFamily="49" charset="-122"/>
                <a:cs typeface="黑体" panose="02010609060101010101" pitchFamily="49" charset="-122"/>
              </a:rPr>
              <a:t>-1</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AX=B，B</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叫做</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借助于</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X</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所得的相似变换 </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2" name="文本框 1"/>
          <p:cNvSpPr txBox="1"/>
          <p:nvPr/>
        </p:nvSpPr>
        <p:spPr>
          <a:xfrm>
            <a:off x="1250950" y="663575"/>
            <a:ext cx="6179185" cy="645160"/>
          </a:xfrm>
          <a:prstGeom prst="rect">
            <a:avLst/>
          </a:prstGeom>
          <a:noFill/>
        </p:spPr>
        <p:txBody>
          <a:bodyPr wrap="square" rtlCol="0" anchor="t">
            <a:spAutoFit/>
          </a:bodyPr>
          <a:lstStyle/>
          <a:p>
            <a:pPr>
              <a:spcBef>
                <a:spcPct val="50000"/>
              </a:spcBef>
            </a:pPr>
            <a:endParaRPr lang="zh-CN" altLang="en-US"/>
          </a:p>
        </p:txBody>
      </p:sp>
      <p:sp>
        <p:nvSpPr>
          <p:cNvPr id="3" name="文本框 2"/>
          <p:cNvSpPr txBox="1"/>
          <p:nvPr/>
        </p:nvSpPr>
        <p:spPr>
          <a:xfrm>
            <a:off x="1250950" y="3968115"/>
            <a:ext cx="4999355" cy="645160"/>
          </a:xfrm>
          <a:prstGeom prst="rect">
            <a:avLst/>
          </a:prstGeom>
          <a:noFill/>
          <a:ln w="9525">
            <a:noFill/>
          </a:ln>
        </p:spPr>
        <p:txBody>
          <a:bodyPr wrap="square">
            <a:spAutoFit/>
          </a:bodyPr>
          <a:lstStyle/>
          <a:p>
            <a:pPr>
              <a:spcBef>
                <a:spcPct val="50000"/>
              </a:spcBef>
            </a:pP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A</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和</a:t>
            </a:r>
            <a:r>
              <a:rPr lang="en-US" altLang="zh-CN" b="0">
                <a:solidFill>
                  <a:schemeClr val="tx1"/>
                </a:solidFill>
                <a:latin typeface="黑体" panose="02010609060101010101" pitchFamily="49" charset="-122"/>
                <a:ea typeface="黑体" panose="02010609060101010101" pitchFamily="49" charset="-122"/>
                <a:cs typeface="黑体" panose="02010609060101010101" pitchFamily="49" charset="-122"/>
              </a:rPr>
              <a:t>B</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是互为共轭</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 calcmode="lin" valueType="num">
                                      <p:cBhvr additive="base">
                                        <p:cTn id="7" dur="500" fill="hold"/>
                                        <p:tgtEl>
                                          <p:spTgt spid="115717"/>
                                        </p:tgtEl>
                                        <p:attrNameLst>
                                          <p:attrName>ppt_x</p:attrName>
                                        </p:attrNameLst>
                                      </p:cBhvr>
                                      <p:tavLst>
                                        <p:tav tm="0">
                                          <p:val>
                                            <p:strVal val="#ppt_x"/>
                                          </p:val>
                                        </p:tav>
                                        <p:tav tm="100000">
                                          <p:val>
                                            <p:strVal val="#ppt_x"/>
                                          </p:val>
                                        </p:tav>
                                      </p:tavLst>
                                    </p:anim>
                                    <p:anim calcmode="lin" valueType="num">
                                      <p:cBhvr additive="base">
                                        <p:cTn id="8" dur="500" fill="hold"/>
                                        <p:tgtEl>
                                          <p:spTgt spid="1157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p:bldP spid="3" grpId="0"/>
    </p:bldLst>
  </p:timing>
</p:sld>
</file>

<file path=ppt/slides/slide6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8132" name="矩形 48131"/>
          <p:cNvSpPr/>
          <p:nvPr/>
        </p:nvSpPr>
        <p:spPr>
          <a:xfrm>
            <a:off x="3975393" y="2482888"/>
            <a:ext cx="6859200" cy="0"/>
          </a:xfrm>
          <a:prstGeom prst="rect">
            <a:avLst/>
          </a:prstGeom>
          <a:noFill/>
          <a:ln w="9525">
            <a:noFill/>
          </a:ln>
        </p:spPr>
        <p:txBody>
          <a:bodyPr/>
          <a:lstStyle/>
          <a:p>
            <a:endParaRPr lang="zh-CN" altLang="en-US" sz="2700"/>
          </a:p>
        </p:txBody>
      </p:sp>
      <p:sp>
        <p:nvSpPr>
          <p:cNvPr id="48134" name="文本框 48133"/>
          <p:cNvSpPr txBox="1"/>
          <p:nvPr/>
        </p:nvSpPr>
        <p:spPr>
          <a:xfrm>
            <a:off x="1457968" y="3067859"/>
            <a:ext cx="5830320" cy="1753235"/>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用群中所有元素对</a:t>
            </a:r>
            <a:r>
              <a:rPr lang="zh-CN" altLang="en-US" sz="2700" dirty="0">
                <a:solidFill>
                  <a:schemeClr val="tx1"/>
                </a:solidFill>
                <a:latin typeface="Times New Roman" panose="02020603050405020304" pitchFamily="18" charset="0"/>
              </a:rPr>
              <a:t>         </a:t>
            </a:r>
            <a:r>
              <a:rPr lang="zh-CN" altLang="en-US" b="0" dirty="0">
                <a:solidFill>
                  <a:schemeClr val="tx1"/>
                </a:solidFill>
                <a:latin typeface="黑体" panose="02010609060101010101" pitchFamily="49" charset="-122"/>
                <a:ea typeface="黑体" panose="02010609060101010101" pitchFamily="49" charset="-122"/>
              </a:rPr>
              <a:t>进行相似变换</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48138" name="对象 48137"/>
          <p:cNvGraphicFramePr/>
          <p:nvPr/>
        </p:nvGraphicFramePr>
        <p:xfrm>
          <a:off x="5335490" y="3353193"/>
          <a:ext cx="473952" cy="628760"/>
        </p:xfrm>
        <a:graphic>
          <a:graphicData uri="http://schemas.openxmlformats.org/presentationml/2006/ole">
            <mc:AlternateContent xmlns:mc="http://schemas.openxmlformats.org/markup-compatibility/2006">
              <mc:Choice xmlns:v="urn:schemas-microsoft-com:vml" Requires="v">
                <p:oleObj spid="_x0000_s18437" name="" r:id="rId1" imgW="190500" imgH="254000" progId="Equation.3">
                  <p:embed/>
                </p:oleObj>
              </mc:Choice>
              <mc:Fallback>
                <p:oleObj name="" r:id="rId1" imgW="190500" imgH="254000" progId="Equation.3">
                  <p:embed/>
                  <p:pic>
                    <p:nvPicPr>
                      <p:cNvPr id="0" name="图片 3107"/>
                      <p:cNvPicPr/>
                      <p:nvPr/>
                    </p:nvPicPr>
                    <p:blipFill>
                      <a:blip r:embed="rId2"/>
                      <a:stretch>
                        <a:fillRect/>
                      </a:stretch>
                    </p:blipFill>
                    <p:spPr>
                      <a:xfrm>
                        <a:off x="5335490" y="3353193"/>
                        <a:ext cx="473952" cy="628760"/>
                      </a:xfrm>
                      <a:prstGeom prst="rect">
                        <a:avLst/>
                      </a:prstGeom>
                      <a:solidFill>
                        <a:schemeClr val="bg1"/>
                      </a:solidFill>
                      <a:ln w="38100">
                        <a:noFill/>
                        <a:miter/>
                      </a:ln>
                    </p:spPr>
                  </p:pic>
                </p:oleObj>
              </mc:Fallback>
            </mc:AlternateContent>
          </a:graphicData>
        </a:graphic>
      </p:graphicFrame>
      <p:graphicFrame>
        <p:nvGraphicFramePr>
          <p:cNvPr id="48139" name="对象 48138"/>
          <p:cNvGraphicFramePr/>
          <p:nvPr/>
        </p:nvGraphicFramePr>
        <p:xfrm>
          <a:off x="1600933" y="1820128"/>
          <a:ext cx="1257520" cy="487050"/>
        </p:xfrm>
        <a:graphic>
          <a:graphicData uri="http://schemas.openxmlformats.org/presentationml/2006/ole">
            <mc:AlternateContent xmlns:mc="http://schemas.openxmlformats.org/markup-compatibility/2006">
              <mc:Choice xmlns:v="urn:schemas-microsoft-com:vml" Requires="v">
                <p:oleObj spid="_x0000_s18438" name="" r:id="rId3" imgW="520065" imgH="203200" progId="Equation.3">
                  <p:embed/>
                </p:oleObj>
              </mc:Choice>
              <mc:Fallback>
                <p:oleObj name="" r:id="rId3" imgW="520065" imgH="203200" progId="Equation.3">
                  <p:embed/>
                  <p:pic>
                    <p:nvPicPr>
                      <p:cNvPr id="0" name="图片 3108"/>
                      <p:cNvPicPr/>
                      <p:nvPr/>
                    </p:nvPicPr>
                    <p:blipFill>
                      <a:blip r:embed="rId4"/>
                      <a:stretch>
                        <a:fillRect/>
                      </a:stretch>
                    </p:blipFill>
                    <p:spPr>
                      <a:xfrm>
                        <a:off x="1600933" y="1820128"/>
                        <a:ext cx="1257520" cy="487050"/>
                      </a:xfrm>
                      <a:prstGeom prst="rect">
                        <a:avLst/>
                      </a:prstGeom>
                      <a:solidFill>
                        <a:schemeClr val="bg1"/>
                      </a:solidFill>
                      <a:ln w="38100">
                        <a:noFill/>
                        <a:miter/>
                      </a:ln>
                    </p:spPr>
                  </p:pic>
                </p:oleObj>
              </mc:Fallback>
            </mc:AlternateContent>
          </a:graphicData>
        </a:graphic>
      </p:graphicFrame>
      <p:graphicFrame>
        <p:nvGraphicFramePr>
          <p:cNvPr id="48140" name="对象 48139"/>
          <p:cNvGraphicFramePr/>
          <p:nvPr/>
        </p:nvGraphicFramePr>
        <p:xfrm>
          <a:off x="1458170" y="2568658"/>
          <a:ext cx="1543320" cy="638287"/>
        </p:xfrm>
        <a:graphic>
          <a:graphicData uri="http://schemas.openxmlformats.org/presentationml/2006/ole">
            <mc:AlternateContent xmlns:mc="http://schemas.openxmlformats.org/markup-compatibility/2006">
              <mc:Choice xmlns:v="urn:schemas-microsoft-com:vml" Requires="v">
                <p:oleObj spid="_x0000_s18439" name="" r:id="rId5" imgW="608965" imgH="254000" progId="Equation.3">
                  <p:embed/>
                </p:oleObj>
              </mc:Choice>
              <mc:Fallback>
                <p:oleObj name="" r:id="rId5" imgW="608965" imgH="254000" progId="Equation.3">
                  <p:embed/>
                  <p:pic>
                    <p:nvPicPr>
                      <p:cNvPr id="0" name="图片 3109"/>
                      <p:cNvPicPr/>
                      <p:nvPr/>
                    </p:nvPicPr>
                    <p:blipFill>
                      <a:blip r:embed="rId6"/>
                      <a:stretch>
                        <a:fillRect/>
                      </a:stretch>
                    </p:blipFill>
                    <p:spPr>
                      <a:xfrm>
                        <a:off x="1458170" y="2568658"/>
                        <a:ext cx="1543320" cy="638287"/>
                      </a:xfrm>
                      <a:prstGeom prst="rect">
                        <a:avLst/>
                      </a:prstGeom>
                      <a:solidFill>
                        <a:schemeClr val="bg1"/>
                      </a:solidFill>
                      <a:ln w="38100">
                        <a:noFill/>
                        <a:miter/>
                      </a:ln>
                    </p:spPr>
                  </p:pic>
                </p:oleObj>
              </mc:Fallback>
            </mc:AlternateContent>
          </a:graphicData>
        </a:graphic>
      </p:graphicFrame>
      <p:graphicFrame>
        <p:nvGraphicFramePr>
          <p:cNvPr id="48141" name="对象 48140"/>
          <p:cNvGraphicFramePr/>
          <p:nvPr/>
        </p:nvGraphicFramePr>
        <p:xfrm>
          <a:off x="3371575" y="2481827"/>
          <a:ext cx="1716405" cy="725170"/>
        </p:xfrm>
        <a:graphic>
          <a:graphicData uri="http://schemas.openxmlformats.org/presentationml/2006/ole">
            <mc:AlternateContent xmlns:mc="http://schemas.openxmlformats.org/markup-compatibility/2006">
              <mc:Choice xmlns:v="urn:schemas-microsoft-com:vml" Requires="v">
                <p:oleObj spid="_x0000_s18440" name="" r:id="rId7" imgW="596900" imgH="254000" progId="Equation.3">
                  <p:embed/>
                </p:oleObj>
              </mc:Choice>
              <mc:Fallback>
                <p:oleObj name="" r:id="rId7" imgW="596900" imgH="254000" progId="Equation.3">
                  <p:embed/>
                  <p:pic>
                    <p:nvPicPr>
                      <p:cNvPr id="0" name="图片 3110"/>
                      <p:cNvPicPr/>
                      <p:nvPr/>
                    </p:nvPicPr>
                    <p:blipFill>
                      <a:blip r:embed="rId8"/>
                      <a:stretch>
                        <a:fillRect/>
                      </a:stretch>
                    </p:blipFill>
                    <p:spPr>
                      <a:xfrm>
                        <a:off x="3371575" y="2481827"/>
                        <a:ext cx="1716405" cy="725170"/>
                      </a:xfrm>
                      <a:prstGeom prst="rect">
                        <a:avLst/>
                      </a:prstGeom>
                      <a:solidFill>
                        <a:schemeClr val="bg1"/>
                      </a:solidFill>
                      <a:ln w="38100">
                        <a:noFill/>
                        <a:miter/>
                      </a:ln>
                    </p:spPr>
                  </p:pic>
                </p:oleObj>
              </mc:Fallback>
            </mc:AlternateContent>
          </a:graphicData>
        </a:graphic>
      </p:graphicFrame>
      <p:sp>
        <p:nvSpPr>
          <p:cNvPr id="2" name="文本框 1"/>
          <p:cNvSpPr txBox="1"/>
          <p:nvPr/>
        </p:nvSpPr>
        <p:spPr>
          <a:xfrm>
            <a:off x="1457960" y="66675"/>
            <a:ext cx="5669280" cy="1753235"/>
          </a:xfrm>
          <a:prstGeom prst="rect">
            <a:avLst/>
          </a:prstGeom>
          <a:noFill/>
        </p:spPr>
        <p:txBody>
          <a:bodyPr wrap="none" rtlCol="0" anchor="t">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共轭类：</a:t>
            </a:r>
            <a:b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b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rPr>
              <a:t>群中相互共轭的元素的集合</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140"/>
                                        </p:tgtEl>
                                        <p:attrNameLst>
                                          <p:attrName>style.visibility</p:attrName>
                                        </p:attrNameLst>
                                      </p:cBhvr>
                                      <p:to>
                                        <p:strVal val="visible"/>
                                      </p:to>
                                    </p:set>
                                    <p:anim calcmode="lin" valueType="num">
                                      <p:cBhvr additive="base">
                                        <p:cTn id="7" dur="500" fill="hold"/>
                                        <p:tgtEl>
                                          <p:spTgt spid="48140"/>
                                        </p:tgtEl>
                                        <p:attrNameLst>
                                          <p:attrName>ppt_x</p:attrName>
                                        </p:attrNameLst>
                                      </p:cBhvr>
                                      <p:tavLst>
                                        <p:tav tm="0">
                                          <p:val>
                                            <p:strVal val="#ppt_x"/>
                                          </p:val>
                                        </p:tav>
                                        <p:tav tm="100000">
                                          <p:val>
                                            <p:strVal val="#ppt_x"/>
                                          </p:val>
                                        </p:tav>
                                      </p:tavLst>
                                    </p:anim>
                                    <p:anim calcmode="lin" valueType="num">
                                      <p:cBhvr additive="base">
                                        <p:cTn id="8" dur="500" fill="hold"/>
                                        <p:tgtEl>
                                          <p:spTgt spid="481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8141"/>
                                        </p:tgtEl>
                                        <p:attrNameLst>
                                          <p:attrName>style.visibility</p:attrName>
                                        </p:attrNameLst>
                                      </p:cBhvr>
                                      <p:to>
                                        <p:strVal val="visible"/>
                                      </p:to>
                                    </p:set>
                                    <p:anim calcmode="lin" valueType="num">
                                      <p:cBhvr additive="base">
                                        <p:cTn id="13" dur="500" fill="hold"/>
                                        <p:tgtEl>
                                          <p:spTgt spid="48141"/>
                                        </p:tgtEl>
                                        <p:attrNameLst>
                                          <p:attrName>ppt_x</p:attrName>
                                        </p:attrNameLst>
                                      </p:cBhvr>
                                      <p:tavLst>
                                        <p:tav tm="0">
                                          <p:val>
                                            <p:strVal val="#ppt_x"/>
                                          </p:val>
                                        </p:tav>
                                        <p:tav tm="100000">
                                          <p:val>
                                            <p:strVal val="#ppt_x"/>
                                          </p:val>
                                        </p:tav>
                                      </p:tavLst>
                                    </p:anim>
                                    <p:anim calcmode="lin" valueType="num">
                                      <p:cBhvr additive="base">
                                        <p:cTn id="14" dur="500" fill="hold"/>
                                        <p:tgtEl>
                                          <p:spTgt spid="4814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134"/>
                                        </p:tgtEl>
                                        <p:attrNameLst>
                                          <p:attrName>style.visibility</p:attrName>
                                        </p:attrNameLst>
                                      </p:cBhvr>
                                      <p:to>
                                        <p:strVal val="visible"/>
                                      </p:to>
                                    </p:set>
                                    <p:anim calcmode="lin" valueType="num">
                                      <p:cBhvr additive="base">
                                        <p:cTn id="19" dur="500" fill="hold"/>
                                        <p:tgtEl>
                                          <p:spTgt spid="48134"/>
                                        </p:tgtEl>
                                        <p:attrNameLst>
                                          <p:attrName>ppt_x</p:attrName>
                                        </p:attrNameLst>
                                      </p:cBhvr>
                                      <p:tavLst>
                                        <p:tav tm="0">
                                          <p:val>
                                            <p:strVal val="#ppt_x"/>
                                          </p:val>
                                        </p:tav>
                                        <p:tav tm="100000">
                                          <p:val>
                                            <p:strVal val="#ppt_x"/>
                                          </p:val>
                                        </p:tav>
                                      </p:tavLst>
                                    </p:anim>
                                    <p:anim calcmode="lin" valueType="num">
                                      <p:cBhvr additive="base">
                                        <p:cTn id="20" dur="500" fill="hold"/>
                                        <p:tgtEl>
                                          <p:spTgt spid="4813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8138"/>
                                        </p:tgtEl>
                                        <p:attrNameLst>
                                          <p:attrName>style.visibility</p:attrName>
                                        </p:attrNameLst>
                                      </p:cBhvr>
                                      <p:to>
                                        <p:strVal val="visible"/>
                                      </p:to>
                                    </p:set>
                                    <p:anim calcmode="lin" valueType="num">
                                      <p:cBhvr additive="base">
                                        <p:cTn id="25" dur="500" fill="hold"/>
                                        <p:tgtEl>
                                          <p:spTgt spid="48138"/>
                                        </p:tgtEl>
                                        <p:attrNameLst>
                                          <p:attrName>ppt_x</p:attrName>
                                        </p:attrNameLst>
                                      </p:cBhvr>
                                      <p:tavLst>
                                        <p:tav tm="0">
                                          <p:val>
                                            <p:strVal val="#ppt_x"/>
                                          </p:val>
                                        </p:tav>
                                        <p:tav tm="100000">
                                          <p:val>
                                            <p:strVal val="#ppt_x"/>
                                          </p:val>
                                        </p:tav>
                                      </p:tavLst>
                                    </p:anim>
                                    <p:anim calcmode="lin" valueType="num">
                                      <p:cBhvr additive="base">
                                        <p:cTn id="26" dur="500" fill="hold"/>
                                        <p:tgtEl>
                                          <p:spTgt spid="481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4" grpId="0"/>
    </p:bldLst>
  </p:timing>
</p:sld>
</file>

<file path=ppt/slides/slide6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116740" name="对象 116739"/>
          <p:cNvGraphicFramePr/>
          <p:nvPr/>
        </p:nvGraphicFramePr>
        <p:xfrm>
          <a:off x="1443990" y="1076325"/>
          <a:ext cx="6924040" cy="750570"/>
        </p:xfrm>
        <a:graphic>
          <a:graphicData uri="http://schemas.openxmlformats.org/presentationml/2006/ole">
            <mc:AlternateContent xmlns:mc="http://schemas.openxmlformats.org/markup-compatibility/2006">
              <mc:Choice xmlns:v="urn:schemas-microsoft-com:vml" Requires="v">
                <p:oleObj spid="_x0000_s19463" name="" r:id="rId1" imgW="3276600" imgH="279400" progId="Equation.3">
                  <p:embed/>
                </p:oleObj>
              </mc:Choice>
              <mc:Fallback>
                <p:oleObj name="" r:id="rId1" imgW="3276600" imgH="279400" progId="Equation.3">
                  <p:embed/>
                  <p:pic>
                    <p:nvPicPr>
                      <p:cNvPr id="0" name="图片 3111"/>
                      <p:cNvPicPr/>
                      <p:nvPr/>
                    </p:nvPicPr>
                    <p:blipFill>
                      <a:blip r:embed="rId2"/>
                      <a:stretch>
                        <a:fillRect/>
                      </a:stretch>
                    </p:blipFill>
                    <p:spPr>
                      <a:xfrm>
                        <a:off x="1443990" y="1076325"/>
                        <a:ext cx="6924040" cy="750570"/>
                      </a:xfrm>
                      <a:prstGeom prst="rect">
                        <a:avLst/>
                      </a:prstGeom>
                      <a:solidFill>
                        <a:schemeClr val="bg1"/>
                      </a:solidFill>
                      <a:ln w="38100">
                        <a:noFill/>
                        <a:miter/>
                      </a:ln>
                    </p:spPr>
                  </p:pic>
                </p:oleObj>
              </mc:Fallback>
            </mc:AlternateContent>
          </a:graphicData>
        </a:graphic>
      </p:graphicFrame>
      <p:sp>
        <p:nvSpPr>
          <p:cNvPr id="116741" name="文本框 116740"/>
          <p:cNvSpPr txBox="1"/>
          <p:nvPr/>
        </p:nvSpPr>
        <p:spPr>
          <a:xfrm>
            <a:off x="2986405" y="2685415"/>
            <a:ext cx="331533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和</a:t>
            </a:r>
            <a:r>
              <a:rPr lang="zh-CN" altLang="en-US" sz="2700" dirty="0">
                <a:solidFill>
                  <a:schemeClr val="tx1"/>
                </a:solidFill>
                <a:latin typeface="Times New Roman" panose="02020603050405020304" pitchFamily="18" charset="0"/>
              </a:rPr>
              <a:t>        </a:t>
            </a:r>
            <a:r>
              <a:rPr lang="zh-CN" altLang="en-US" b="0" dirty="0">
                <a:solidFill>
                  <a:schemeClr val="tx1"/>
                </a:solidFill>
                <a:latin typeface="黑体" panose="02010609060101010101" pitchFamily="49" charset="-122"/>
                <a:ea typeface="黑体" panose="02010609060101010101" pitchFamily="49" charset="-122"/>
              </a:rPr>
              <a:t>为一类</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116742" name="对象 116741"/>
          <p:cNvGraphicFramePr/>
          <p:nvPr/>
        </p:nvGraphicFramePr>
        <p:xfrm>
          <a:off x="2515610" y="2644781"/>
          <a:ext cx="470379" cy="622805"/>
        </p:xfrm>
        <a:graphic>
          <a:graphicData uri="http://schemas.openxmlformats.org/presentationml/2006/ole">
            <mc:AlternateContent xmlns:mc="http://schemas.openxmlformats.org/markup-compatibility/2006">
              <mc:Choice xmlns:v="urn:schemas-microsoft-com:vml" Requires="v">
                <p:oleObj spid="_x0000_s19464" name="" r:id="rId3" imgW="190500" imgH="254000" progId="Equation.3">
                  <p:embed/>
                </p:oleObj>
              </mc:Choice>
              <mc:Fallback>
                <p:oleObj name="" r:id="rId3" imgW="190500" imgH="254000" progId="Equation.3">
                  <p:embed/>
                  <p:pic>
                    <p:nvPicPr>
                      <p:cNvPr id="0" name="图片 3112"/>
                      <p:cNvPicPr/>
                      <p:nvPr/>
                    </p:nvPicPr>
                    <p:blipFill>
                      <a:blip r:embed="rId4"/>
                      <a:stretch>
                        <a:fillRect/>
                      </a:stretch>
                    </p:blipFill>
                    <p:spPr>
                      <a:xfrm>
                        <a:off x="2515610" y="2644781"/>
                        <a:ext cx="470379" cy="622805"/>
                      </a:xfrm>
                      <a:prstGeom prst="rect">
                        <a:avLst/>
                      </a:prstGeom>
                      <a:solidFill>
                        <a:schemeClr val="bg1"/>
                      </a:solidFill>
                      <a:ln w="38100">
                        <a:noFill/>
                        <a:miter/>
                      </a:ln>
                    </p:spPr>
                  </p:pic>
                </p:oleObj>
              </mc:Fallback>
            </mc:AlternateContent>
          </a:graphicData>
        </a:graphic>
      </p:graphicFrame>
      <p:graphicFrame>
        <p:nvGraphicFramePr>
          <p:cNvPr id="116743" name="对象 116742"/>
          <p:cNvGraphicFramePr/>
          <p:nvPr/>
        </p:nvGraphicFramePr>
        <p:xfrm>
          <a:off x="3621702" y="2689866"/>
          <a:ext cx="546593" cy="685920"/>
        </p:xfrm>
        <a:graphic>
          <a:graphicData uri="http://schemas.openxmlformats.org/presentationml/2006/ole">
            <mc:AlternateContent xmlns:mc="http://schemas.openxmlformats.org/markup-compatibility/2006">
              <mc:Choice xmlns:v="urn:schemas-microsoft-com:vml" Requires="v">
                <p:oleObj spid="_x0000_s19465" name="" r:id="rId5" imgW="203200" imgH="254000" progId="Equation.3">
                  <p:embed/>
                </p:oleObj>
              </mc:Choice>
              <mc:Fallback>
                <p:oleObj name="" r:id="rId5" imgW="203200" imgH="254000" progId="Equation.3">
                  <p:embed/>
                  <p:pic>
                    <p:nvPicPr>
                      <p:cNvPr id="0" name="图片 3113"/>
                      <p:cNvPicPr/>
                      <p:nvPr/>
                    </p:nvPicPr>
                    <p:blipFill>
                      <a:blip r:embed="rId6"/>
                      <a:stretch>
                        <a:fillRect/>
                      </a:stretch>
                    </p:blipFill>
                    <p:spPr>
                      <a:xfrm>
                        <a:off x="3621702" y="2689866"/>
                        <a:ext cx="546593" cy="685920"/>
                      </a:xfrm>
                      <a:prstGeom prst="rect">
                        <a:avLst/>
                      </a:prstGeom>
                      <a:solidFill>
                        <a:schemeClr val="bg1"/>
                      </a:solidFill>
                      <a:ln w="38100">
                        <a:noFill/>
                        <a:miter/>
                      </a:ln>
                    </p:spPr>
                  </p:pic>
                </p:oleObj>
              </mc:Fallback>
            </mc:AlternateContent>
          </a:graphicData>
        </a:graphic>
      </p:graphicFrame>
      <p:graphicFrame>
        <p:nvGraphicFramePr>
          <p:cNvPr id="116744" name="对象 116743"/>
          <p:cNvGraphicFramePr/>
          <p:nvPr/>
        </p:nvGraphicFramePr>
        <p:xfrm>
          <a:off x="2986318" y="3330396"/>
          <a:ext cx="427510" cy="571600"/>
        </p:xfrm>
        <a:graphic>
          <a:graphicData uri="http://schemas.openxmlformats.org/presentationml/2006/ole">
            <mc:AlternateContent xmlns:mc="http://schemas.openxmlformats.org/markup-compatibility/2006">
              <mc:Choice xmlns:v="urn:schemas-microsoft-com:vml" Requires="v">
                <p:oleObj spid="_x0000_s19466" name="" r:id="rId7" imgW="152400" imgH="203200" progId="Equation.3">
                  <p:embed/>
                </p:oleObj>
              </mc:Choice>
              <mc:Fallback>
                <p:oleObj name="" r:id="rId7" imgW="152400" imgH="203200" progId="Equation.3">
                  <p:embed/>
                  <p:pic>
                    <p:nvPicPr>
                      <p:cNvPr id="0" name="图片 3114"/>
                      <p:cNvPicPr/>
                      <p:nvPr/>
                    </p:nvPicPr>
                    <p:blipFill>
                      <a:blip r:embed="rId8"/>
                      <a:stretch>
                        <a:fillRect/>
                      </a:stretch>
                    </p:blipFill>
                    <p:spPr>
                      <a:xfrm>
                        <a:off x="2986318" y="3330396"/>
                        <a:ext cx="427510" cy="571600"/>
                      </a:xfrm>
                      <a:prstGeom prst="rect">
                        <a:avLst/>
                      </a:prstGeom>
                      <a:solidFill>
                        <a:schemeClr val="bg1"/>
                      </a:solidFill>
                      <a:ln w="38100">
                        <a:noFill/>
                        <a:miter/>
                      </a:ln>
                    </p:spPr>
                  </p:pic>
                </p:oleObj>
              </mc:Fallback>
            </mc:AlternateContent>
          </a:graphicData>
        </a:graphic>
      </p:graphicFrame>
      <p:sp>
        <p:nvSpPr>
          <p:cNvPr id="116745" name="文本框 116744"/>
          <p:cNvSpPr txBox="1"/>
          <p:nvPr/>
        </p:nvSpPr>
        <p:spPr>
          <a:xfrm>
            <a:off x="4091940" y="3350895"/>
            <a:ext cx="256222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自成一类</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116746" name="对象 116745"/>
          <p:cNvGraphicFramePr/>
          <p:nvPr/>
        </p:nvGraphicFramePr>
        <p:xfrm>
          <a:off x="1715770" y="4114165"/>
          <a:ext cx="2376170" cy="566420"/>
        </p:xfrm>
        <a:graphic>
          <a:graphicData uri="http://schemas.openxmlformats.org/presentationml/2006/ole">
            <mc:AlternateContent xmlns:mc="http://schemas.openxmlformats.org/markup-compatibility/2006">
              <mc:Choice xmlns:v="urn:schemas-microsoft-com:vml" Requires="v">
                <p:oleObj spid="_x0000_s19467" name="" r:id="rId9" imgW="888365" imgH="254000" progId="Equation.3">
                  <p:embed/>
                </p:oleObj>
              </mc:Choice>
              <mc:Fallback>
                <p:oleObj name="" r:id="rId9" imgW="888365" imgH="254000" progId="Equation.3">
                  <p:embed/>
                  <p:pic>
                    <p:nvPicPr>
                      <p:cNvPr id="0" name="图片 3115"/>
                      <p:cNvPicPr/>
                      <p:nvPr/>
                    </p:nvPicPr>
                    <p:blipFill>
                      <a:blip r:embed="rId10"/>
                      <a:stretch>
                        <a:fillRect/>
                      </a:stretch>
                    </p:blipFill>
                    <p:spPr>
                      <a:xfrm>
                        <a:off x="1715770" y="4114165"/>
                        <a:ext cx="2376170" cy="566420"/>
                      </a:xfrm>
                      <a:prstGeom prst="rect">
                        <a:avLst/>
                      </a:prstGeom>
                      <a:solidFill>
                        <a:schemeClr val="bg1"/>
                      </a:solidFill>
                      <a:ln w="38100">
                        <a:noFill/>
                        <a:miter/>
                      </a:ln>
                    </p:spPr>
                  </p:pic>
                </p:oleObj>
              </mc:Fallback>
            </mc:AlternateContent>
          </a:graphicData>
        </a:graphic>
      </p:graphicFrame>
      <p:sp>
        <p:nvSpPr>
          <p:cNvPr id="116747" name="文本框 116746"/>
          <p:cNvSpPr txBox="1"/>
          <p:nvPr/>
        </p:nvSpPr>
        <p:spPr>
          <a:xfrm>
            <a:off x="4091940" y="4074795"/>
            <a:ext cx="297180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为一类</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116748" name="文本框 116747"/>
          <p:cNvSpPr txBox="1"/>
          <p:nvPr/>
        </p:nvSpPr>
        <p:spPr>
          <a:xfrm>
            <a:off x="2663190" y="1910715"/>
            <a:ext cx="2733040" cy="645160"/>
          </a:xfrm>
          <a:prstGeom prst="rect">
            <a:avLst/>
          </a:prstGeom>
          <a:noFill/>
          <a:ln w="9525">
            <a:noFill/>
          </a:ln>
        </p:spPr>
        <p:txBody>
          <a:bodyPr wrap="square">
            <a:spAutoFit/>
          </a:bodyPr>
          <a:lstStyle/>
          <a:p>
            <a:pPr>
              <a:spcBef>
                <a:spcPct val="50000"/>
              </a:spcBef>
            </a:pPr>
            <a:r>
              <a:rPr lang="en-US" altLang="zh-CN" b="0">
                <a:solidFill>
                  <a:schemeClr val="tx1"/>
                </a:solidFill>
                <a:latin typeface="Times New Roman" panose="02020603050405020304" pitchFamily="18" charset="0"/>
              </a:rPr>
              <a:t>X</a:t>
            </a:r>
            <a:r>
              <a:rPr lang="en-US" altLang="zh-CN" b="0" baseline="30000">
                <a:solidFill>
                  <a:schemeClr val="tx1"/>
                </a:solidFill>
                <a:latin typeface="Times New Roman" panose="02020603050405020304" pitchFamily="18" charset="0"/>
              </a:rPr>
              <a:t>-1</a:t>
            </a:r>
            <a:r>
              <a:rPr lang="en-US" altLang="zh-CN" b="0">
                <a:solidFill>
                  <a:schemeClr val="tx1"/>
                </a:solidFill>
                <a:latin typeface="Times New Roman" panose="02020603050405020304" pitchFamily="18" charset="0"/>
              </a:rPr>
              <a:t>AX=B</a:t>
            </a:r>
            <a:endParaRPr lang="en-US" altLang="zh-CN" b="0" dirty="0">
              <a:solidFill>
                <a:schemeClr val="tx1"/>
              </a:solidFill>
              <a:latin typeface="Times New Roman" panose="02020603050405020304" pitchFamily="18" charset="0"/>
            </a:endParaRPr>
          </a:p>
        </p:txBody>
      </p:sp>
      <p:graphicFrame>
        <p:nvGraphicFramePr>
          <p:cNvPr id="48136" name="对象 48135"/>
          <p:cNvGraphicFramePr/>
          <p:nvPr/>
        </p:nvGraphicFramePr>
        <p:xfrm>
          <a:off x="1443970" y="315304"/>
          <a:ext cx="6400729" cy="659722"/>
        </p:xfrm>
        <a:graphic>
          <a:graphicData uri="http://schemas.openxmlformats.org/presentationml/2006/ole">
            <mc:AlternateContent xmlns:mc="http://schemas.openxmlformats.org/markup-compatibility/2006">
              <mc:Choice xmlns:v="urn:schemas-microsoft-com:vml" Requires="v">
                <p:oleObj spid="_x0000_s19468" name="" r:id="rId11" imgW="2449195" imgH="254000" progId="Equation.3">
                  <p:embed/>
                </p:oleObj>
              </mc:Choice>
              <mc:Fallback>
                <p:oleObj name="" r:id="rId11" imgW="2449195" imgH="254000" progId="Equation.3">
                  <p:embed/>
                  <p:pic>
                    <p:nvPicPr>
                      <p:cNvPr id="0" name="图片 3106"/>
                      <p:cNvPicPr/>
                      <p:nvPr/>
                    </p:nvPicPr>
                    <p:blipFill>
                      <a:blip r:embed="rId12"/>
                      <a:stretch>
                        <a:fillRect/>
                      </a:stretch>
                    </p:blipFill>
                    <p:spPr>
                      <a:xfrm>
                        <a:off x="1443970" y="315304"/>
                        <a:ext cx="6400729" cy="659722"/>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6562" name="文本框 66561"/>
          <p:cNvSpPr txBox="1"/>
          <p:nvPr/>
        </p:nvSpPr>
        <p:spPr>
          <a:xfrm>
            <a:off x="2110740" y="408305"/>
            <a:ext cx="1486535"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子群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66563" name="文本框 66562"/>
          <p:cNvSpPr txBox="1"/>
          <p:nvPr/>
        </p:nvSpPr>
        <p:spPr>
          <a:xfrm>
            <a:off x="3910965" y="408305"/>
            <a:ext cx="265811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群中的小群</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66564" name="文本框 66563"/>
          <p:cNvSpPr txBox="1"/>
          <p:nvPr/>
        </p:nvSpPr>
        <p:spPr>
          <a:xfrm>
            <a:off x="2110740" y="1053465"/>
            <a:ext cx="2656840" cy="645160"/>
          </a:xfrm>
          <a:prstGeom prst="rect">
            <a:avLst/>
          </a:prstGeom>
          <a:noFill/>
          <a:ln w="9525">
            <a:noFill/>
          </a:ln>
        </p:spPr>
        <p:txBody>
          <a:bodyPr wrap="square">
            <a:spAutoFit/>
          </a:bodyPr>
          <a:lstStyle/>
          <a:p>
            <a:pPr>
              <a:spcBef>
                <a:spcPct val="50000"/>
              </a:spcBef>
            </a:pPr>
            <a:r>
              <a:rPr lang="zh-CN" altLang="en-US" b="0" dirty="0">
                <a:solidFill>
                  <a:schemeClr val="tx1"/>
                </a:solidFill>
                <a:latin typeface="黑体" panose="02010609060101010101" pitchFamily="49" charset="-122"/>
                <a:ea typeface="黑体" panose="02010609060101010101" pitchFamily="49" charset="-122"/>
              </a:rPr>
              <a:t>子群的阶</a:t>
            </a:r>
            <a:r>
              <a:rPr lang="en-US" altLang="en-US">
                <a:solidFill>
                  <a:schemeClr val="tx1"/>
                </a:solidFill>
                <a:latin typeface="Times New Roman" panose="02020603050405020304" pitchFamily="18" charset="0"/>
              </a:rPr>
              <a:t>g</a:t>
            </a:r>
            <a:endParaRPr lang="en-US" altLang="en-US">
              <a:solidFill>
                <a:schemeClr val="tx1"/>
              </a:solidFill>
              <a:latin typeface="Times New Roman" panose="02020603050405020304" pitchFamily="18" charset="0"/>
            </a:endParaRPr>
          </a:p>
        </p:txBody>
      </p:sp>
      <p:sp>
        <p:nvSpPr>
          <p:cNvPr id="66565" name="文本框 66564"/>
          <p:cNvSpPr txBox="1"/>
          <p:nvPr/>
        </p:nvSpPr>
        <p:spPr>
          <a:xfrm>
            <a:off x="4853940" y="1053465"/>
            <a:ext cx="1781810" cy="645160"/>
          </a:xfrm>
          <a:prstGeom prst="rect">
            <a:avLst/>
          </a:prstGeom>
          <a:noFill/>
          <a:ln w="9525">
            <a:noFill/>
          </a:ln>
        </p:spPr>
        <p:txBody>
          <a:bodyPr wrap="square">
            <a:spAutoFit/>
          </a:bodyPr>
          <a:lstStyle/>
          <a:p>
            <a:pPr>
              <a:spcBef>
                <a:spcPct val="50000"/>
              </a:spcBef>
            </a:pPr>
            <a:r>
              <a:rPr lang="en-US" altLang="zh-CN">
                <a:solidFill>
                  <a:schemeClr val="tx1"/>
                </a:solidFill>
                <a:latin typeface="Times New Roman" panose="02020603050405020304" pitchFamily="18" charset="0"/>
              </a:rPr>
              <a:t>h/g=k</a:t>
            </a:r>
            <a:endParaRPr lang="en-US" altLang="zh-CN">
              <a:solidFill>
                <a:schemeClr val="tx1"/>
              </a:solidFill>
              <a:latin typeface="Times New Roman" panose="02020603050405020304" pitchFamily="18" charset="0"/>
            </a:endParaRPr>
          </a:p>
        </p:txBody>
      </p:sp>
      <p:sp>
        <p:nvSpPr>
          <p:cNvPr id="66566" name="文本框 66565"/>
          <p:cNvSpPr txBox="1"/>
          <p:nvPr/>
        </p:nvSpPr>
        <p:spPr>
          <a:xfrm>
            <a:off x="577850" y="2143125"/>
            <a:ext cx="7800975" cy="706755"/>
          </a:xfrm>
          <a:prstGeom prst="rect">
            <a:avLst/>
          </a:prstGeom>
          <a:noFill/>
          <a:ln w="9525">
            <a:noFill/>
          </a:ln>
        </p:spPr>
        <p:txBody>
          <a:bodyPr wrap="square">
            <a:spAutoFit/>
          </a:bodyPr>
          <a:lstStyle/>
          <a:p>
            <a:pPr>
              <a:spcBef>
                <a:spcPct val="50000"/>
              </a:spcBef>
            </a:pPr>
            <a:r>
              <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rPr>
              <a:t>六 分子的偶极矩和旋光性的预测</a:t>
            </a:r>
            <a:endParaRPr lang="zh-CN" altLang="en-US" sz="4000"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66567" name="文本框 66566"/>
          <p:cNvSpPr txBox="1"/>
          <p:nvPr/>
        </p:nvSpPr>
        <p:spPr>
          <a:xfrm>
            <a:off x="781050" y="3417570"/>
            <a:ext cx="447675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1 分子偶极矩的预测</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pic>
        <p:nvPicPr>
          <p:cNvPr id="66570" name="CO-GEOM.avi">
            <a:hlinkClick r:id="" action="ppaction://media"/>
          </p:cNvPr>
          <p:cNvPicPr>
            <a:picLocks noRot="1" noChangeAspect="1"/>
          </p:cNvPicPr>
          <p:nvPr>
            <a:videoFile r:link="rId1"/>
            <p:extLst>
              <p:ext uri="{DAA4B4D4-6D71-4841-9C94-3DE7FCFB9230}">
                <p14:media xmlns:p14="http://schemas.microsoft.com/office/powerpoint/2010/main" r:link="rId2"/>
              </p:ext>
            </p:extLst>
          </p:nvPr>
        </p:nvPicPr>
        <p:blipFill>
          <a:blip r:embed="rId3"/>
          <a:stretch>
            <a:fillRect/>
          </a:stretch>
        </p:blipFill>
        <p:spPr>
          <a:xfrm>
            <a:off x="5905613" y="3295331"/>
            <a:ext cx="2045852" cy="1500450"/>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6563"/>
                                        </p:tgtEl>
                                        <p:attrNameLst>
                                          <p:attrName>style.visibility</p:attrName>
                                        </p:attrNameLst>
                                      </p:cBhvr>
                                      <p:to>
                                        <p:strVal val="visible"/>
                                      </p:to>
                                    </p:set>
                                    <p:anim calcmode="lin" valueType="num">
                                      <p:cBhvr additive="base">
                                        <p:cTn id="7" dur="500" fill="hold"/>
                                        <p:tgtEl>
                                          <p:spTgt spid="66563"/>
                                        </p:tgtEl>
                                        <p:attrNameLst>
                                          <p:attrName>ppt_x</p:attrName>
                                        </p:attrNameLst>
                                      </p:cBhvr>
                                      <p:tavLst>
                                        <p:tav tm="0">
                                          <p:val>
                                            <p:strVal val="#ppt_x"/>
                                          </p:val>
                                        </p:tav>
                                        <p:tav tm="100000">
                                          <p:val>
                                            <p:strVal val="#ppt_x"/>
                                          </p:val>
                                        </p:tav>
                                      </p:tavLst>
                                    </p:anim>
                                    <p:anim calcmode="lin" valueType="num">
                                      <p:cBhvr additive="base">
                                        <p:cTn id="8" dur="500" fill="hold"/>
                                        <p:tgtEl>
                                          <p:spTgt spid="6656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6564"/>
                                        </p:tgtEl>
                                        <p:attrNameLst>
                                          <p:attrName>style.visibility</p:attrName>
                                        </p:attrNameLst>
                                      </p:cBhvr>
                                      <p:to>
                                        <p:strVal val="visible"/>
                                      </p:to>
                                    </p:set>
                                    <p:anim calcmode="lin" valueType="num">
                                      <p:cBhvr additive="base">
                                        <p:cTn id="13" dur="500" fill="hold"/>
                                        <p:tgtEl>
                                          <p:spTgt spid="66564"/>
                                        </p:tgtEl>
                                        <p:attrNameLst>
                                          <p:attrName>ppt_x</p:attrName>
                                        </p:attrNameLst>
                                      </p:cBhvr>
                                      <p:tavLst>
                                        <p:tav tm="0">
                                          <p:val>
                                            <p:strVal val="#ppt_x"/>
                                          </p:val>
                                        </p:tav>
                                        <p:tav tm="100000">
                                          <p:val>
                                            <p:strVal val="#ppt_x"/>
                                          </p:val>
                                        </p:tav>
                                      </p:tavLst>
                                    </p:anim>
                                    <p:anim calcmode="lin" valueType="num">
                                      <p:cBhvr additive="base">
                                        <p:cTn id="14" dur="500" fill="hold"/>
                                        <p:tgtEl>
                                          <p:spTgt spid="6656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6565"/>
                                        </p:tgtEl>
                                        <p:attrNameLst>
                                          <p:attrName>style.visibility</p:attrName>
                                        </p:attrNameLst>
                                      </p:cBhvr>
                                      <p:to>
                                        <p:strVal val="visible"/>
                                      </p:to>
                                    </p:set>
                                    <p:anim calcmode="lin" valueType="num">
                                      <p:cBhvr additive="base">
                                        <p:cTn id="19" dur="500" fill="hold"/>
                                        <p:tgtEl>
                                          <p:spTgt spid="66565"/>
                                        </p:tgtEl>
                                        <p:attrNameLst>
                                          <p:attrName>ppt_x</p:attrName>
                                        </p:attrNameLst>
                                      </p:cBhvr>
                                      <p:tavLst>
                                        <p:tav tm="0">
                                          <p:val>
                                            <p:strVal val="#ppt_x"/>
                                          </p:val>
                                        </p:tav>
                                        <p:tav tm="100000">
                                          <p:val>
                                            <p:strVal val="#ppt_x"/>
                                          </p:val>
                                        </p:tav>
                                      </p:tavLst>
                                    </p:anim>
                                    <p:anim calcmode="lin" valueType="num">
                                      <p:cBhvr additive="base">
                                        <p:cTn id="20" dur="500" fill="hold"/>
                                        <p:tgtEl>
                                          <p:spTgt spid="6656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6566"/>
                                        </p:tgtEl>
                                        <p:attrNameLst>
                                          <p:attrName>style.visibility</p:attrName>
                                        </p:attrNameLst>
                                      </p:cBhvr>
                                      <p:to>
                                        <p:strVal val="visible"/>
                                      </p:to>
                                    </p:set>
                                    <p:anim calcmode="lin" valueType="num">
                                      <p:cBhvr additive="base">
                                        <p:cTn id="25" dur="500" fill="hold"/>
                                        <p:tgtEl>
                                          <p:spTgt spid="66566"/>
                                        </p:tgtEl>
                                        <p:attrNameLst>
                                          <p:attrName>ppt_x</p:attrName>
                                        </p:attrNameLst>
                                      </p:cBhvr>
                                      <p:tavLst>
                                        <p:tav tm="0">
                                          <p:val>
                                            <p:strVal val="#ppt_x"/>
                                          </p:val>
                                        </p:tav>
                                        <p:tav tm="100000">
                                          <p:val>
                                            <p:strVal val="#ppt_x"/>
                                          </p:val>
                                        </p:tav>
                                      </p:tavLst>
                                    </p:anim>
                                    <p:anim calcmode="lin" valueType="num">
                                      <p:cBhvr additive="base">
                                        <p:cTn id="26" dur="500" fill="hold"/>
                                        <p:tgtEl>
                                          <p:spTgt spid="6656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6567"/>
                                        </p:tgtEl>
                                        <p:attrNameLst>
                                          <p:attrName>style.visibility</p:attrName>
                                        </p:attrNameLst>
                                      </p:cBhvr>
                                      <p:to>
                                        <p:strVal val="visible"/>
                                      </p:to>
                                    </p:set>
                                    <p:anim calcmode="lin" valueType="num">
                                      <p:cBhvr additive="base">
                                        <p:cTn id="31" dur="500" fill="hold"/>
                                        <p:tgtEl>
                                          <p:spTgt spid="66567"/>
                                        </p:tgtEl>
                                        <p:attrNameLst>
                                          <p:attrName>ppt_x</p:attrName>
                                        </p:attrNameLst>
                                      </p:cBhvr>
                                      <p:tavLst>
                                        <p:tav tm="0">
                                          <p:val>
                                            <p:strVal val="#ppt_x"/>
                                          </p:val>
                                        </p:tav>
                                        <p:tav tm="100000">
                                          <p:val>
                                            <p:strVal val="#ppt_x"/>
                                          </p:val>
                                        </p:tav>
                                      </p:tavLst>
                                    </p:anim>
                                    <p:anim calcmode="lin" valueType="num">
                                      <p:cBhvr additive="base">
                                        <p:cTn id="32" dur="500" fill="hold"/>
                                        <p:tgtEl>
                                          <p:spTgt spid="6656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66570"/>
                                        </p:tgtEl>
                                        <p:attrNameLst>
                                          <p:attrName>style.visibility</p:attrName>
                                        </p:attrNameLst>
                                      </p:cBhvr>
                                      <p:to>
                                        <p:strVal val="visible"/>
                                      </p:to>
                                    </p:set>
                                    <p:anim calcmode="lin" valueType="num">
                                      <p:cBhvr additive="base">
                                        <p:cTn id="37" dur="500" fill="hold"/>
                                        <p:tgtEl>
                                          <p:spTgt spid="66570"/>
                                        </p:tgtEl>
                                        <p:attrNameLst>
                                          <p:attrName>ppt_x</p:attrName>
                                        </p:attrNameLst>
                                      </p:cBhvr>
                                      <p:tavLst>
                                        <p:tav tm="0">
                                          <p:val>
                                            <p:strVal val="#ppt_x"/>
                                          </p:val>
                                        </p:tav>
                                        <p:tav tm="100000">
                                          <p:val>
                                            <p:strVal val="#ppt_x"/>
                                          </p:val>
                                        </p:tav>
                                      </p:tavLst>
                                    </p:anim>
                                    <p:anim calcmode="lin" valueType="num">
                                      <p:cBhvr additive="base">
                                        <p:cTn id="38" dur="500" fill="hold"/>
                                        <p:tgtEl>
                                          <p:spTgt spid="665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39" restart="whenNotActive" fill="hold" evtFilter="cancelBubble" nodeType="interactiveSeq">
                <p:stCondLst>
                  <p:cond evt="onClick" delay="0">
                    <p:tgtEl>
                      <p:spTgt spid="66570"/>
                    </p:tgtEl>
                  </p:cond>
                </p:stCondLst>
                <p:endSync evt="end" delay="0">
                  <p:rtn val="all"/>
                </p:endSync>
                <p:childTnLst>
                  <p:par>
                    <p:cTn id="40" fill="hold">
                      <p:stCondLst>
                        <p:cond delay="0"/>
                      </p:stCondLst>
                      <p:childTnLst>
                        <p:par>
                          <p:cTn id="41" fill="hold">
                            <p:stCondLst>
                              <p:cond delay="0"/>
                            </p:stCondLst>
                            <p:childTnLst>
                              <p:par>
                                <p:cTn id="42" presetID="2" presetClass="mediacall" presetSubtype="0" fill="hold" nodeType="clickEffect">
                                  <p:stCondLst>
                                    <p:cond delay="0"/>
                                  </p:stCondLst>
                                  <p:childTnLst>
                                    <p:cmd type="call" cmd="togglePause">
                                      <p:cBhvr>
                                        <p:cTn id="43" dur="1" fill="hold"/>
                                        <p:tgtEl>
                                          <p:spTgt spid="66570"/>
                                        </p:tgtEl>
                                      </p:cBhvr>
                                    </p:cmd>
                                  </p:childTnLst>
                                </p:cTn>
                              </p:par>
                            </p:childTnLst>
                          </p:cTn>
                        </p:par>
                      </p:childTnLst>
                    </p:cTn>
                  </p:par>
                </p:childTnLst>
              </p:cTn>
              <p:nextCondLst>
                <p:cond evt="onClick" delay="0">
                  <p:tgtEl>
                    <p:spTgt spid="66570"/>
                  </p:tgtEl>
                </p:cond>
              </p:nextCondLst>
            </p:seq>
            <p:video>
              <p:cMediaNode>
                <p:cTn id="44" fill="hold" display="0">
                  <p:stCondLst>
                    <p:cond delay="indefinite"/>
                  </p:stCondLst>
                  <p:endCondLst>
                    <p:cond evt="onNext" delay="0">
                      <p:tgtEl>
                        <p:sldTgt/>
                      </p:tgtEl>
                    </p:cond>
                    <p:cond evt="onPrev" delay="0">
                      <p:tgtEl>
                        <p:sldTgt/>
                      </p:tgtEl>
                    </p:cond>
                  </p:endCondLst>
                </p:cTn>
                <p:tgtEl>
                  <p:spTgt spid="66570"/>
                </p:tgtEl>
              </p:cMediaNode>
            </p:video>
          </p:childTnLst>
        </p:cTn>
      </p:par>
    </p:tnLst>
    <p:bldLst>
      <p:bldP spid="66563" grpId="0"/>
      <p:bldP spid="66564" grpId="0"/>
      <p:bldP spid="66565" grpId="0"/>
      <p:bldP spid="66566" grpId="0"/>
      <p:bldP spid="66567" grpId="0"/>
    </p:bldLst>
  </p:timing>
</p:sld>
</file>

<file path=ppt/slides/slide6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7764" name="文本框 117763"/>
          <p:cNvSpPr txBox="1"/>
          <p:nvPr/>
        </p:nvSpPr>
        <p:spPr>
          <a:xfrm>
            <a:off x="1446530" y="908050"/>
            <a:ext cx="5563870" cy="258445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分子偶极矩：分子正负电荷重心间距</a:t>
            </a:r>
            <a:r>
              <a:rPr lang="en-US" altLang="zh-CN" b="0">
                <a:solidFill>
                  <a:schemeClr val="tx1"/>
                </a:solidFill>
                <a:latin typeface="Times New Roman" panose="02020603050405020304" pitchFamily="18" charset="0"/>
              </a:rPr>
              <a:t>r</a:t>
            </a:r>
            <a:r>
              <a:rPr lang="zh-CN" altLang="en-US" b="0" dirty="0">
                <a:solidFill>
                  <a:schemeClr val="tx1"/>
                </a:solidFill>
                <a:latin typeface="黑体" panose="02010609060101010101" pitchFamily="49" charset="-122"/>
                <a:ea typeface="黑体" panose="02010609060101010101" pitchFamily="49" charset="-122"/>
              </a:rPr>
              <a:t>与电荷量</a:t>
            </a:r>
            <a:r>
              <a:rPr lang="en-US" altLang="zh-CN" b="0" i="1">
                <a:solidFill>
                  <a:schemeClr val="tx1"/>
                </a:solidFill>
                <a:latin typeface="Times New Roman" panose="02020603050405020304" pitchFamily="18" charset="0"/>
              </a:rPr>
              <a:t>q</a:t>
            </a:r>
            <a:r>
              <a:rPr lang="zh-CN" altLang="en-US" b="0" dirty="0">
                <a:solidFill>
                  <a:schemeClr val="tx1"/>
                </a:solidFill>
                <a:latin typeface="黑体" panose="02010609060101010101" pitchFamily="49" charset="-122"/>
                <a:ea typeface="黑体" panose="02010609060101010101" pitchFamily="49" charset="-122"/>
              </a:rPr>
              <a:t>的乘积</a:t>
            </a:r>
            <a:endParaRPr lang="zh-CN" altLang="en-US" b="0" dirty="0">
              <a:solidFill>
                <a:schemeClr val="tx1"/>
              </a:solidFill>
              <a:latin typeface="黑体" panose="02010609060101010101" pitchFamily="49" charset="-122"/>
              <a:ea typeface="黑体" panose="02010609060101010101" pitchFamily="49" charset="-122"/>
            </a:endParaRPr>
          </a:p>
        </p:txBody>
      </p:sp>
      <p:graphicFrame>
        <p:nvGraphicFramePr>
          <p:cNvPr id="117765" name="对象 117764"/>
          <p:cNvGraphicFramePr/>
          <p:nvPr/>
        </p:nvGraphicFramePr>
        <p:xfrm>
          <a:off x="3179827" y="2761368"/>
          <a:ext cx="2286400" cy="952667"/>
        </p:xfrm>
        <a:graphic>
          <a:graphicData uri="http://schemas.openxmlformats.org/presentationml/2006/ole">
            <mc:AlternateContent xmlns:mc="http://schemas.openxmlformats.org/markup-compatibility/2006">
              <mc:Choice xmlns:v="urn:schemas-microsoft-com:vml" Requires="v">
                <p:oleObj spid="_x0000_s20482" name="" r:id="rId1" imgW="457200" imgH="190500" progId="Equation.3">
                  <p:embed/>
                </p:oleObj>
              </mc:Choice>
              <mc:Fallback>
                <p:oleObj name="" r:id="rId1" imgW="457200" imgH="190500" progId="Equation.3">
                  <p:embed/>
                  <p:pic>
                    <p:nvPicPr>
                      <p:cNvPr id="0" name="图片 3116"/>
                      <p:cNvPicPr/>
                      <p:nvPr/>
                    </p:nvPicPr>
                    <p:blipFill>
                      <a:blip r:embed="rId2"/>
                      <a:stretch>
                        <a:fillRect/>
                      </a:stretch>
                    </p:blipFill>
                    <p:spPr>
                      <a:xfrm>
                        <a:off x="3179827" y="2761368"/>
                        <a:ext cx="2286400" cy="952667"/>
                      </a:xfrm>
                      <a:prstGeom prst="rect">
                        <a:avLst/>
                      </a:prstGeom>
                      <a:solidFill>
                        <a:schemeClr val="bg1"/>
                      </a:solid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7765"/>
                                        </p:tgtEl>
                                        <p:attrNameLst>
                                          <p:attrName>style.visibility</p:attrName>
                                        </p:attrNameLst>
                                      </p:cBhvr>
                                      <p:to>
                                        <p:strVal val="visible"/>
                                      </p:to>
                                    </p:set>
                                    <p:anim calcmode="lin" valueType="num">
                                      <p:cBhvr additive="base">
                                        <p:cTn id="7" dur="500" fill="hold"/>
                                        <p:tgtEl>
                                          <p:spTgt spid="117765"/>
                                        </p:tgtEl>
                                        <p:attrNameLst>
                                          <p:attrName>ppt_x</p:attrName>
                                        </p:attrNameLst>
                                      </p:cBhvr>
                                      <p:tavLst>
                                        <p:tav tm="0">
                                          <p:val>
                                            <p:strVal val="#ppt_x"/>
                                          </p:val>
                                        </p:tav>
                                        <p:tav tm="100000">
                                          <p:val>
                                            <p:strVal val="#ppt_x"/>
                                          </p:val>
                                        </p:tav>
                                      </p:tavLst>
                                    </p:anim>
                                    <p:anim calcmode="lin" valueType="num">
                                      <p:cBhvr additive="base">
                                        <p:cTn id="8" dur="500" fill="hold"/>
                                        <p:tgtEl>
                                          <p:spTgt spid="11776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7766" name="文本框 117765"/>
          <p:cNvSpPr txBox="1"/>
          <p:nvPr/>
        </p:nvSpPr>
        <p:spPr>
          <a:xfrm>
            <a:off x="1352000" y="591057"/>
            <a:ext cx="6573400" cy="1753235"/>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（1）如果分子有</a:t>
            </a:r>
            <a:r>
              <a:rPr lang="en-US" altLang="zh-CN" b="0" i="1">
                <a:solidFill>
                  <a:schemeClr val="tx1"/>
                </a:solidFill>
                <a:latin typeface="黑体" panose="02010609060101010101" pitchFamily="49" charset="-122"/>
                <a:ea typeface="黑体" panose="02010609060101010101" pitchFamily="49" charset="-122"/>
                <a:cs typeface="黑体" panose="02010609060101010101" pitchFamily="49" charset="-122"/>
              </a:rPr>
              <a:t>n</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次旋转轴，则偶极矩必位于该轴上；</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117767" name="文本框 117766"/>
          <p:cNvSpPr txBox="1"/>
          <p:nvPr/>
        </p:nvSpPr>
        <p:spPr>
          <a:xfrm>
            <a:off x="1351990" y="2344442"/>
            <a:ext cx="6630560" cy="1753235"/>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（2）如果分子有一个对称面，则偶极矩必位于此面上；</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7766"/>
                                        </p:tgtEl>
                                        <p:attrNameLst>
                                          <p:attrName>style.visibility</p:attrName>
                                        </p:attrNameLst>
                                      </p:cBhvr>
                                      <p:to>
                                        <p:strVal val="visible"/>
                                      </p:to>
                                    </p:set>
                                    <p:anim calcmode="lin" valueType="num">
                                      <p:cBhvr additive="base">
                                        <p:cTn id="7" dur="500" fill="hold"/>
                                        <p:tgtEl>
                                          <p:spTgt spid="117766"/>
                                        </p:tgtEl>
                                        <p:attrNameLst>
                                          <p:attrName>ppt_x</p:attrName>
                                        </p:attrNameLst>
                                      </p:cBhvr>
                                      <p:tavLst>
                                        <p:tav tm="0">
                                          <p:val>
                                            <p:strVal val="#ppt_x"/>
                                          </p:val>
                                        </p:tav>
                                        <p:tav tm="100000">
                                          <p:val>
                                            <p:strVal val="#ppt_x"/>
                                          </p:val>
                                        </p:tav>
                                      </p:tavLst>
                                    </p:anim>
                                    <p:anim calcmode="lin" valueType="num">
                                      <p:cBhvr additive="base">
                                        <p:cTn id="8" dur="500" fill="hold"/>
                                        <p:tgtEl>
                                          <p:spTgt spid="11776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7767"/>
                                        </p:tgtEl>
                                        <p:attrNameLst>
                                          <p:attrName>style.visibility</p:attrName>
                                        </p:attrNameLst>
                                      </p:cBhvr>
                                      <p:to>
                                        <p:strVal val="visible"/>
                                      </p:to>
                                    </p:set>
                                    <p:anim calcmode="lin" valueType="num">
                                      <p:cBhvr additive="base">
                                        <p:cTn id="13" dur="500" fill="hold"/>
                                        <p:tgtEl>
                                          <p:spTgt spid="117767"/>
                                        </p:tgtEl>
                                        <p:attrNameLst>
                                          <p:attrName>ppt_x</p:attrName>
                                        </p:attrNameLst>
                                      </p:cBhvr>
                                      <p:tavLst>
                                        <p:tav tm="0">
                                          <p:val>
                                            <p:strVal val="#ppt_x"/>
                                          </p:val>
                                        </p:tav>
                                        <p:tav tm="100000">
                                          <p:val>
                                            <p:strVal val="#ppt_x"/>
                                          </p:val>
                                        </p:tav>
                                      </p:tavLst>
                                    </p:anim>
                                    <p:anim calcmode="lin" valueType="num">
                                      <p:cBhvr additive="base">
                                        <p:cTn id="14" dur="500" fill="hold"/>
                                        <p:tgtEl>
                                          <p:spTgt spid="1177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6" grpId="0"/>
      <p:bldP spid="117767" grpId="0"/>
    </p:bldLst>
  </p:timing>
</p:sld>
</file>

<file path=ppt/slides/slide6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7589" name="文本框 67588"/>
          <p:cNvSpPr txBox="1"/>
          <p:nvPr/>
        </p:nvSpPr>
        <p:spPr>
          <a:xfrm>
            <a:off x="1127125" y="490855"/>
            <a:ext cx="6448425"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（3）当分子有多个对称面时，则偶极矩必位于它们的交线上；</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
        <p:nvSpPr>
          <p:cNvPr id="67590" name="文本框 67589"/>
          <p:cNvSpPr txBox="1"/>
          <p:nvPr/>
        </p:nvSpPr>
        <p:spPr>
          <a:xfrm>
            <a:off x="1069975" y="2244090"/>
            <a:ext cx="6327775" cy="258445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（4）如果分子有两个对称元素相交于一点，那么偶极矩只能位于两个对称元素的交点上。</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90"/>
                                        </p:tgtEl>
                                        <p:attrNameLst>
                                          <p:attrName>style.visibility</p:attrName>
                                        </p:attrNameLst>
                                      </p:cBhvr>
                                      <p:to>
                                        <p:strVal val="visible"/>
                                      </p:to>
                                    </p:set>
                                    <p:anim calcmode="lin" valueType="num">
                                      <p:cBhvr additive="base">
                                        <p:cTn id="7" dur="500" fill="hold"/>
                                        <p:tgtEl>
                                          <p:spTgt spid="67590"/>
                                        </p:tgtEl>
                                        <p:attrNameLst>
                                          <p:attrName>ppt_x</p:attrName>
                                        </p:attrNameLst>
                                      </p:cBhvr>
                                      <p:tavLst>
                                        <p:tav tm="0">
                                          <p:val>
                                            <p:strVal val="#ppt_x"/>
                                          </p:val>
                                        </p:tav>
                                        <p:tav tm="100000">
                                          <p:val>
                                            <p:strVal val="#ppt_x"/>
                                          </p:val>
                                        </p:tav>
                                      </p:tavLst>
                                    </p:anim>
                                    <p:anim calcmode="lin" valueType="num">
                                      <p:cBhvr additive="base">
                                        <p:cTn id="8" dur="500" fill="hold"/>
                                        <p:tgtEl>
                                          <p:spTgt spid="675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矩形 33793"/>
          <p:cNvSpPr>
            <a:spLocks noChangeArrowheads="1"/>
          </p:cNvSpPr>
          <p:nvPr/>
        </p:nvSpPr>
        <p:spPr bwMode="auto">
          <a:xfrm>
            <a:off x="2943225" y="1968500"/>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sz="2700" b="0" smtClean="0">
              <a:solidFill>
                <a:srgbClr val="FFFFFF"/>
              </a:solidFill>
            </a:endParaRPr>
          </a:p>
        </p:txBody>
      </p:sp>
      <p:sp>
        <p:nvSpPr>
          <p:cNvPr id="11266" name="文本框 33795"/>
          <p:cNvSpPr txBox="1">
            <a:spLocks noChangeArrowheads="1"/>
          </p:cNvSpPr>
          <p:nvPr/>
        </p:nvSpPr>
        <p:spPr bwMode="auto">
          <a:xfrm>
            <a:off x="211138" y="369888"/>
            <a:ext cx="7181850"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smtClean="0">
                <a:solidFill>
                  <a:srgbClr val="FF0000"/>
                </a:solidFill>
                <a:latin typeface="黑体" panose="02010609060101010101" pitchFamily="49" charset="-122"/>
                <a:ea typeface="黑体" panose="02010609060101010101" pitchFamily="49" charset="-122"/>
              </a:rPr>
              <a:t>（一）分子的对称操作种类</a:t>
            </a:r>
            <a:r>
              <a:rPr lang="zh-CN" altLang="en-US" smtClean="0">
                <a:solidFill>
                  <a:srgbClr val="000000"/>
                </a:solidFill>
                <a:latin typeface="黑体" panose="02010609060101010101" pitchFamily="49" charset="-122"/>
                <a:ea typeface="黑体" panose="02010609060101010101" pitchFamily="49" charset="-122"/>
              </a:rPr>
              <a:t> </a:t>
            </a:r>
            <a:endParaRPr lang="zh-CN" altLang="en-US" smtClean="0">
              <a:solidFill>
                <a:srgbClr val="000000"/>
              </a:solidFill>
              <a:latin typeface="黑体" panose="02010609060101010101" pitchFamily="49" charset="-122"/>
              <a:ea typeface="黑体" panose="02010609060101010101" pitchFamily="49" charset="-122"/>
            </a:endParaRPr>
          </a:p>
        </p:txBody>
      </p:sp>
      <p:sp>
        <p:nvSpPr>
          <p:cNvPr id="33797" name="文本框 33796"/>
          <p:cNvSpPr txBox="1">
            <a:spLocks noChangeArrowheads="1"/>
          </p:cNvSpPr>
          <p:nvPr/>
        </p:nvSpPr>
        <p:spPr bwMode="auto">
          <a:xfrm>
            <a:off x="947738" y="1322388"/>
            <a:ext cx="1563687"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spcBef>
                <a:spcPct val="50000"/>
              </a:spcBef>
              <a:buFont typeface="Arial" panose="020B0604020202020204" pitchFamily="34" charset="0"/>
              <a:buNone/>
            </a:pPr>
            <a:r>
              <a:rPr lang="zh-CN" altLang="en-US" sz="2700" smtClean="0">
                <a:solidFill>
                  <a:srgbClr val="FF0000"/>
                </a:solidFill>
                <a:latin typeface="黑体" panose="02010609060101010101" pitchFamily="49" charset="-122"/>
                <a:ea typeface="黑体" panose="02010609060101010101" pitchFamily="49" charset="-122"/>
              </a:rPr>
              <a:t>1 </a:t>
            </a:r>
            <a:r>
              <a:rPr lang="zh-CN" altLang="en-US" smtClean="0">
                <a:solidFill>
                  <a:srgbClr val="FF0000"/>
                </a:solidFill>
                <a:latin typeface="黑体" panose="02010609060101010101" pitchFamily="49" charset="-122"/>
                <a:ea typeface="黑体" panose="02010609060101010101" pitchFamily="49" charset="-122"/>
              </a:rPr>
              <a:t>旋转</a:t>
            </a:r>
            <a:r>
              <a:rPr lang="zh-CN" altLang="en-US" sz="2700" smtClean="0">
                <a:solidFill>
                  <a:srgbClr val="FF0000"/>
                </a:solidFill>
              </a:rPr>
              <a:t> </a:t>
            </a:r>
            <a:endParaRPr lang="zh-CN" altLang="en-US" sz="2700" smtClean="0">
              <a:solidFill>
                <a:srgbClr val="FF0000"/>
              </a:solidFill>
            </a:endParaRPr>
          </a:p>
        </p:txBody>
      </p:sp>
      <p:sp>
        <p:nvSpPr>
          <p:cNvPr id="33798" name="文本框 33797"/>
          <p:cNvSpPr txBox="1">
            <a:spLocks noChangeArrowheads="1"/>
          </p:cNvSpPr>
          <p:nvPr/>
        </p:nvSpPr>
        <p:spPr bwMode="auto">
          <a:xfrm>
            <a:off x="1166813" y="2117725"/>
            <a:ext cx="6226175"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借助一条直线使分子旋转    (</a:t>
            </a:r>
            <a:r>
              <a:rPr lang="en-US" altLang="zh-CN" b="0" i="1" smtClean="0">
                <a:solidFill>
                  <a:srgbClr val="000000"/>
                </a:solidFill>
                <a:latin typeface="黑体" panose="02010609060101010101" pitchFamily="49" charset="-122"/>
                <a:ea typeface="黑体" panose="02010609060101010101" pitchFamily="49" charset="-122"/>
              </a:rPr>
              <a:t>n=1，2，3,…</a:t>
            </a:r>
            <a:r>
              <a:rPr lang="en-US" altLang="zh-CN" b="0" smtClean="0">
                <a:solidFill>
                  <a:srgbClr val="000000"/>
                </a:solidFill>
                <a:latin typeface="黑体" panose="02010609060101010101" pitchFamily="49" charset="-122"/>
                <a:ea typeface="黑体" panose="02010609060101010101" pitchFamily="49" charset="-122"/>
              </a:rPr>
              <a:t>)</a:t>
            </a:r>
            <a:r>
              <a:rPr lang="zh-CN" altLang="en-US" b="0" smtClean="0">
                <a:solidFill>
                  <a:srgbClr val="000000"/>
                </a:solidFill>
                <a:latin typeface="黑体" panose="02010609060101010101" pitchFamily="49" charset="-122"/>
                <a:ea typeface="黑体" panose="02010609060101010101" pitchFamily="49" charset="-122"/>
              </a:rPr>
              <a:t>后得到分子等价图形的操作称旋转。</a:t>
            </a:r>
            <a:r>
              <a:rPr lang="zh-CN" altLang="en-US" sz="2700" b="0" smtClean="0">
                <a:solidFill>
                  <a:srgbClr val="000000"/>
                </a:solidFill>
              </a:rPr>
              <a:t> </a:t>
            </a:r>
            <a:endParaRPr lang="zh-CN" altLang="en-US" sz="2700" b="0" smtClean="0">
              <a:solidFill>
                <a:srgbClr val="000000"/>
              </a:solidFill>
            </a:endParaRPr>
          </a:p>
        </p:txBody>
      </p:sp>
      <p:graphicFrame>
        <p:nvGraphicFramePr>
          <p:cNvPr id="33799" name="对象 33798"/>
          <p:cNvGraphicFramePr/>
          <p:nvPr/>
        </p:nvGraphicFramePr>
        <p:xfrm>
          <a:off x="6380163" y="2403475"/>
          <a:ext cx="533400" cy="493713"/>
        </p:xfrm>
        <a:graphic>
          <a:graphicData uri="http://schemas.openxmlformats.org/presentationml/2006/ole">
            <mc:AlternateContent xmlns:mc="http://schemas.openxmlformats.org/markup-compatibility/2006">
              <mc:Choice xmlns:v="urn:schemas-microsoft-com:vml" Requires="v">
                <p:oleObj spid="_x0000_s22530" name="" r:id="rId1" imgW="330200" imgH="304800" progId="Equation.3">
                  <p:embed/>
                </p:oleObj>
              </mc:Choice>
              <mc:Fallback>
                <p:oleObj name="" r:id="rId1" imgW="330200" imgH="304800" progId="Equation.3">
                  <p:embed/>
                  <p:pic>
                    <p:nvPicPr>
                      <p:cNvPr id="0" name="图片 2252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0163" y="2403475"/>
                        <a:ext cx="533400" cy="493713"/>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33800" name="对象 33799"/>
          <p:cNvGraphicFramePr/>
          <p:nvPr/>
        </p:nvGraphicFramePr>
        <p:xfrm>
          <a:off x="2698750" y="1339850"/>
          <a:ext cx="503238" cy="628650"/>
        </p:xfrm>
        <a:graphic>
          <a:graphicData uri="http://schemas.openxmlformats.org/presentationml/2006/ole">
            <mc:AlternateContent xmlns:mc="http://schemas.openxmlformats.org/markup-compatibility/2006">
              <mc:Choice xmlns:v="urn:schemas-microsoft-com:vml" Requires="v">
                <p:oleObj spid="_x0000_s22531" name="" r:id="rId3" imgW="203200" imgH="254000" progId="Equation.3">
                  <p:embed/>
                </p:oleObj>
              </mc:Choice>
              <mc:Fallback>
                <p:oleObj name="" r:id="rId3" imgW="203200" imgH="254000" progId="Equation.3">
                  <p:embed/>
                  <p:pic>
                    <p:nvPicPr>
                      <p:cNvPr id="0" name="图片 22530"/>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8750" y="1339850"/>
                        <a:ext cx="503238" cy="628650"/>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7"/>
                                        </p:tgtEl>
                                        <p:attrNameLst>
                                          <p:attrName>style.visibility</p:attrName>
                                        </p:attrNameLst>
                                      </p:cBhvr>
                                      <p:to>
                                        <p:strVal val="visible"/>
                                      </p:to>
                                    </p:set>
                                    <p:anim calcmode="lin" valueType="num">
                                      <p:cBhvr>
                                        <p:cTn id="7" dur="500" fill="hold"/>
                                        <p:tgtEl>
                                          <p:spTgt spid="33797"/>
                                        </p:tgtEl>
                                        <p:attrNameLst>
                                          <p:attrName>ppt_x</p:attrName>
                                        </p:attrNameLst>
                                      </p:cBhvr>
                                      <p:tavLst>
                                        <p:tav tm="0">
                                          <p:val>
                                            <p:strVal val="#ppt_x"/>
                                          </p:val>
                                        </p:tav>
                                        <p:tav tm="100000">
                                          <p:val>
                                            <p:strVal val="#ppt_x"/>
                                          </p:val>
                                        </p:tav>
                                      </p:tavLst>
                                    </p:anim>
                                    <p:anim calcmode="lin" valueType="num">
                                      <p:cBhvr>
                                        <p:cTn id="8" dur="500" fill="hold"/>
                                        <p:tgtEl>
                                          <p:spTgt spid="337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3798"/>
                                        </p:tgtEl>
                                        <p:attrNameLst>
                                          <p:attrName>style.visibility</p:attrName>
                                        </p:attrNameLst>
                                      </p:cBhvr>
                                      <p:to>
                                        <p:strVal val="visible"/>
                                      </p:to>
                                    </p:set>
                                    <p:anim calcmode="lin" valueType="num">
                                      <p:cBhvr>
                                        <p:cTn id="13" dur="500" fill="hold"/>
                                        <p:tgtEl>
                                          <p:spTgt spid="33798"/>
                                        </p:tgtEl>
                                        <p:attrNameLst>
                                          <p:attrName>ppt_x</p:attrName>
                                        </p:attrNameLst>
                                      </p:cBhvr>
                                      <p:tavLst>
                                        <p:tav tm="0">
                                          <p:val>
                                            <p:strVal val="#ppt_x"/>
                                          </p:val>
                                        </p:tav>
                                        <p:tav tm="100000">
                                          <p:val>
                                            <p:strVal val="#ppt_x"/>
                                          </p:val>
                                        </p:tav>
                                      </p:tavLst>
                                    </p:anim>
                                    <p:anim calcmode="lin" valueType="num">
                                      <p:cBhvr>
                                        <p:cTn id="14" dur="500" fill="hold"/>
                                        <p:tgtEl>
                                          <p:spTgt spid="3379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3799"/>
                                        </p:tgtEl>
                                        <p:attrNameLst>
                                          <p:attrName>style.visibility</p:attrName>
                                        </p:attrNameLst>
                                      </p:cBhvr>
                                      <p:to>
                                        <p:strVal val="visible"/>
                                      </p:to>
                                    </p:set>
                                    <p:anim calcmode="lin" valueType="num">
                                      <p:cBhvr>
                                        <p:cTn id="19" dur="500" fill="hold"/>
                                        <p:tgtEl>
                                          <p:spTgt spid="33799"/>
                                        </p:tgtEl>
                                        <p:attrNameLst>
                                          <p:attrName>ppt_x</p:attrName>
                                        </p:attrNameLst>
                                      </p:cBhvr>
                                      <p:tavLst>
                                        <p:tav tm="0">
                                          <p:val>
                                            <p:strVal val="#ppt_x"/>
                                          </p:val>
                                        </p:tav>
                                        <p:tav tm="100000">
                                          <p:val>
                                            <p:strVal val="#ppt_x"/>
                                          </p:val>
                                        </p:tav>
                                      </p:tavLst>
                                    </p:anim>
                                    <p:anim calcmode="lin" valueType="num">
                                      <p:cBhvr>
                                        <p:cTn id="20" dur="500" fill="hold"/>
                                        <p:tgtEl>
                                          <p:spTgt spid="3379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3800"/>
                                        </p:tgtEl>
                                        <p:attrNameLst>
                                          <p:attrName>style.visibility</p:attrName>
                                        </p:attrNameLst>
                                      </p:cBhvr>
                                      <p:to>
                                        <p:strVal val="visible"/>
                                      </p:to>
                                    </p:set>
                                    <p:anim calcmode="lin" valueType="num">
                                      <p:cBhvr>
                                        <p:cTn id="25" dur="500" fill="hold"/>
                                        <p:tgtEl>
                                          <p:spTgt spid="33800"/>
                                        </p:tgtEl>
                                        <p:attrNameLst>
                                          <p:attrName>ppt_x</p:attrName>
                                        </p:attrNameLst>
                                      </p:cBhvr>
                                      <p:tavLst>
                                        <p:tav tm="0">
                                          <p:val>
                                            <p:strVal val="#ppt_x"/>
                                          </p:val>
                                        </p:tav>
                                        <p:tav tm="100000">
                                          <p:val>
                                            <p:strVal val="#ppt_x"/>
                                          </p:val>
                                        </p:tav>
                                      </p:tavLst>
                                    </p:anim>
                                    <p:anim calcmode="lin" valueType="num">
                                      <p:cBhvr>
                                        <p:cTn id="26" dur="500" fill="hold"/>
                                        <p:tgtEl>
                                          <p:spTgt spid="3380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7" grpId="0"/>
      <p:bldP spid="33798" grpId="0"/>
    </p:bldLst>
  </p:timing>
</p:sld>
</file>

<file path=ppt/slides/slide7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7591" name="文本框 67590"/>
          <p:cNvSpPr txBox="1"/>
          <p:nvPr/>
        </p:nvSpPr>
        <p:spPr>
          <a:xfrm>
            <a:off x="1188925" y="864332"/>
            <a:ext cx="5914869" cy="3415030"/>
          </a:xfrm>
          <a:prstGeom prst="rect">
            <a:avLst/>
          </a:prstGeom>
          <a:noFill/>
          <a:ln w="9525">
            <a:noFill/>
          </a:ln>
        </p:spPr>
        <p:txBody>
          <a:bodyPr>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判据：若分子中有两个或两个以上的对称元素交于一点，该分子必无偶极矩，否则就有偶极矩。</a:t>
            </a:r>
            <a:endParaRPr lang="zh-CN" altLang="en-US" b="0" dirty="0">
              <a:solidFill>
                <a:schemeClr val="tx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7591"/>
                                        </p:tgtEl>
                                        <p:attrNameLst>
                                          <p:attrName>style.visibility</p:attrName>
                                        </p:attrNameLst>
                                      </p:cBhvr>
                                      <p:to>
                                        <p:strVal val="visible"/>
                                      </p:to>
                                    </p:set>
                                    <p:anim calcmode="lin" valueType="num">
                                      <p:cBhvr additive="base">
                                        <p:cTn id="7" dur="500" fill="hold"/>
                                        <p:tgtEl>
                                          <p:spTgt spid="67591"/>
                                        </p:tgtEl>
                                        <p:attrNameLst>
                                          <p:attrName>ppt_x</p:attrName>
                                        </p:attrNameLst>
                                      </p:cBhvr>
                                      <p:tavLst>
                                        <p:tav tm="0">
                                          <p:val>
                                            <p:strVal val="#ppt_x"/>
                                          </p:val>
                                        </p:tav>
                                        <p:tav tm="100000">
                                          <p:val>
                                            <p:strVal val="#ppt_x"/>
                                          </p:val>
                                        </p:tav>
                                      </p:tavLst>
                                    </p:anim>
                                    <p:anim calcmode="lin" valueType="num">
                                      <p:cBhvr additive="base">
                                        <p:cTn id="8" dur="500" fill="hold"/>
                                        <p:tgtEl>
                                          <p:spTgt spid="675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1" grpId="0"/>
    </p:bldLst>
  </p:timing>
</p:sld>
</file>

<file path=ppt/slides/slide7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68611" name="文本框 68610"/>
          <p:cNvSpPr txBox="1"/>
          <p:nvPr/>
        </p:nvSpPr>
        <p:spPr>
          <a:xfrm>
            <a:off x="1539875" y="330200"/>
            <a:ext cx="6311900" cy="1753235"/>
          </a:xfrm>
          <a:prstGeom prst="rect">
            <a:avLst/>
          </a:prstGeom>
          <a:noFill/>
          <a:ln w="9525">
            <a:noFill/>
          </a:ln>
        </p:spPr>
        <p:txBody>
          <a:bodyPr wrap="square">
            <a:spAutoFit/>
          </a:bodyPr>
          <a:lstStyle/>
          <a:p>
            <a:pPr algn="just">
              <a:lnSpc>
                <a:spcPct val="150000"/>
              </a:lnSpc>
            </a:pPr>
            <a:r>
              <a:rPr lang="zh-CN" altLang="en-US" b="0" dirty="0">
                <a:solidFill>
                  <a:schemeClr val="tx1"/>
                </a:solidFill>
                <a:latin typeface="黑体" panose="02010609060101010101" pitchFamily="49" charset="-122"/>
                <a:ea typeface="黑体" panose="02010609060101010101" pitchFamily="49" charset="-122"/>
              </a:rPr>
              <a:t>属于</a:t>
            </a:r>
            <a:r>
              <a:rPr lang="en-US" altLang="zh-CN" i="1">
                <a:solidFill>
                  <a:schemeClr val="tx1"/>
                </a:solidFill>
                <a:latin typeface="Times New Roman" panose="02020603050405020304" pitchFamily="18" charset="0"/>
              </a:rPr>
              <a:t>C</a:t>
            </a:r>
            <a:r>
              <a:rPr lang="en-US" altLang="zh-CN" i="1" baseline="-25000">
                <a:solidFill>
                  <a:schemeClr val="tx1"/>
                </a:solidFill>
                <a:latin typeface="Times New Roman" panose="02020603050405020304" pitchFamily="18" charset="0"/>
              </a:rPr>
              <a:t>1</a:t>
            </a:r>
            <a:r>
              <a:rPr lang="en-US" altLang="zh-CN">
                <a:solidFill>
                  <a:schemeClr val="tx1"/>
                </a:solidFill>
                <a:latin typeface="Times New Roman" panose="02020603050405020304" pitchFamily="18" charset="0"/>
              </a:rPr>
              <a:t>，</a:t>
            </a:r>
            <a:r>
              <a:rPr lang="en-US" altLang="zh-CN" i="1">
                <a:solidFill>
                  <a:schemeClr val="tx1"/>
                </a:solidFill>
                <a:latin typeface="Times New Roman" panose="02020603050405020304" pitchFamily="18" charset="0"/>
              </a:rPr>
              <a:t>C</a:t>
            </a:r>
            <a:r>
              <a:rPr lang="en-US" altLang="zh-CN" i="1" baseline="-25000">
                <a:solidFill>
                  <a:schemeClr val="tx1"/>
                </a:solidFill>
                <a:latin typeface="Times New Roman" panose="02020603050405020304" pitchFamily="18" charset="0"/>
              </a:rPr>
              <a:t>s</a:t>
            </a:r>
            <a:r>
              <a:rPr lang="en-US" altLang="zh-CN">
                <a:solidFill>
                  <a:schemeClr val="tx1"/>
                </a:solidFill>
                <a:latin typeface="Times New Roman" panose="02020603050405020304" pitchFamily="18" charset="0"/>
              </a:rPr>
              <a:t>，</a:t>
            </a:r>
            <a:r>
              <a:rPr lang="en-US" altLang="zh-CN" i="1">
                <a:solidFill>
                  <a:schemeClr val="tx1"/>
                </a:solidFill>
                <a:latin typeface="Times New Roman" panose="02020603050405020304" pitchFamily="18" charset="0"/>
              </a:rPr>
              <a:t>C</a:t>
            </a:r>
            <a:r>
              <a:rPr lang="en-US" altLang="zh-CN" i="1" baseline="-25000">
                <a:solidFill>
                  <a:schemeClr val="tx1"/>
                </a:solidFill>
                <a:latin typeface="Times New Roman" panose="02020603050405020304" pitchFamily="18" charset="0"/>
              </a:rPr>
              <a:t>n</a:t>
            </a:r>
            <a:r>
              <a:rPr lang="en-US" altLang="zh-CN">
                <a:solidFill>
                  <a:schemeClr val="tx1"/>
                </a:solidFill>
                <a:latin typeface="Times New Roman" panose="02020603050405020304" pitchFamily="18" charset="0"/>
              </a:rPr>
              <a:t>，</a:t>
            </a:r>
            <a:r>
              <a:rPr lang="en-US" altLang="zh-CN" i="1">
                <a:solidFill>
                  <a:schemeClr val="tx1"/>
                </a:solidFill>
                <a:latin typeface="Times New Roman" panose="02020603050405020304" pitchFamily="18" charset="0"/>
              </a:rPr>
              <a:t>C</a:t>
            </a:r>
            <a:r>
              <a:rPr lang="en-US" altLang="zh-CN" i="1" baseline="-25000">
                <a:solidFill>
                  <a:schemeClr val="tx1"/>
                </a:solidFill>
                <a:latin typeface="Times New Roman" panose="02020603050405020304" pitchFamily="18" charset="0"/>
              </a:rPr>
              <a:t>nv</a:t>
            </a:r>
            <a:r>
              <a:rPr lang="zh-CN" altLang="en-US" b="0" dirty="0">
                <a:solidFill>
                  <a:schemeClr val="tx1"/>
                </a:solidFill>
                <a:latin typeface="黑体" panose="02010609060101010101" pitchFamily="49" charset="-122"/>
                <a:ea typeface="黑体" panose="02010609060101010101" pitchFamily="49" charset="-122"/>
              </a:rPr>
              <a:t>群的分子有偶极矩</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68612" name="文本框 68611"/>
          <p:cNvSpPr txBox="1"/>
          <p:nvPr/>
        </p:nvSpPr>
        <p:spPr>
          <a:xfrm>
            <a:off x="1539875" y="2240280"/>
            <a:ext cx="6659880" cy="1753235"/>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属于</a:t>
            </a:r>
            <a:r>
              <a:rPr lang="en-US" altLang="zh-CN" i="1" dirty="0" err="1">
                <a:solidFill>
                  <a:schemeClr val="tx1"/>
                </a:solidFill>
                <a:latin typeface="Times New Roman" panose="02020603050405020304" pitchFamily="18" charset="0"/>
              </a:rPr>
              <a:t>C</a:t>
            </a:r>
            <a:r>
              <a:rPr lang="en-US" altLang="zh-CN" i="1" baseline="-25000" dirty="0" err="1">
                <a:solidFill>
                  <a:schemeClr val="tx1"/>
                </a:solidFill>
                <a:latin typeface="Times New Roman" panose="02020603050405020304" pitchFamily="18" charset="0"/>
              </a:rPr>
              <a:t>i</a:t>
            </a:r>
            <a:r>
              <a:rPr lang="en-US" altLang="zh-CN" i="1" dirty="0" err="1">
                <a:solidFill>
                  <a:schemeClr val="tx1"/>
                </a:solidFill>
                <a:latin typeface="Times New Roman" panose="02020603050405020304" pitchFamily="18" charset="0"/>
              </a:rPr>
              <a:t>，S</a:t>
            </a:r>
            <a:r>
              <a:rPr lang="en-US" altLang="zh-CN" i="1" baseline="-25000" dirty="0" err="1">
                <a:solidFill>
                  <a:schemeClr val="tx1"/>
                </a:solidFill>
                <a:latin typeface="Times New Roman" panose="02020603050405020304" pitchFamily="18" charset="0"/>
              </a:rPr>
              <a:t>n</a:t>
            </a:r>
            <a:r>
              <a:rPr lang="en-US" altLang="zh-CN" i="1" dirty="0" err="1">
                <a:solidFill>
                  <a:schemeClr val="tx1"/>
                </a:solidFill>
                <a:latin typeface="Times New Roman" panose="02020603050405020304" pitchFamily="18" charset="0"/>
              </a:rPr>
              <a:t>，C</a:t>
            </a:r>
            <a:r>
              <a:rPr lang="en-US" altLang="zh-CN" i="1" baseline="-25000" dirty="0" err="1">
                <a:solidFill>
                  <a:schemeClr val="tx1"/>
                </a:solidFill>
                <a:latin typeface="Times New Roman" panose="02020603050405020304" pitchFamily="18" charset="0"/>
              </a:rPr>
              <a:t>nh</a:t>
            </a:r>
            <a:r>
              <a:rPr lang="en-US" altLang="zh-CN" i="1" dirty="0" err="1">
                <a:solidFill>
                  <a:schemeClr val="tx1"/>
                </a:solidFill>
                <a:latin typeface="Times New Roman" panose="02020603050405020304" pitchFamily="18" charset="0"/>
              </a:rPr>
              <a:t>，D</a:t>
            </a:r>
            <a:r>
              <a:rPr lang="en-US" altLang="zh-CN" i="1" baseline="-25000" dirty="0" err="1">
                <a:solidFill>
                  <a:schemeClr val="tx1"/>
                </a:solidFill>
                <a:latin typeface="Times New Roman" panose="02020603050405020304" pitchFamily="18" charset="0"/>
              </a:rPr>
              <a:t>n</a:t>
            </a:r>
            <a:r>
              <a:rPr lang="en-US" altLang="zh-CN" i="1" dirty="0" err="1">
                <a:solidFill>
                  <a:schemeClr val="tx1"/>
                </a:solidFill>
                <a:latin typeface="Times New Roman" panose="02020603050405020304" pitchFamily="18" charset="0"/>
              </a:rPr>
              <a:t>，D</a:t>
            </a:r>
            <a:r>
              <a:rPr lang="en-US" altLang="zh-CN" i="1" baseline="-25000" dirty="0" err="1">
                <a:solidFill>
                  <a:schemeClr val="tx1"/>
                </a:solidFill>
                <a:latin typeface="Times New Roman" panose="02020603050405020304" pitchFamily="18" charset="0"/>
              </a:rPr>
              <a:t>nh</a:t>
            </a:r>
            <a:r>
              <a:rPr lang="en-US" altLang="zh-CN" i="1" dirty="0" err="1">
                <a:solidFill>
                  <a:schemeClr val="tx1"/>
                </a:solidFill>
                <a:latin typeface="Times New Roman" panose="02020603050405020304" pitchFamily="18" charset="0"/>
              </a:rPr>
              <a:t>，D</a:t>
            </a:r>
            <a:r>
              <a:rPr lang="en-US" altLang="zh-CN" i="1" baseline="-25000" dirty="0" err="1">
                <a:solidFill>
                  <a:schemeClr val="tx1"/>
                </a:solidFill>
                <a:latin typeface="Times New Roman" panose="02020603050405020304" pitchFamily="18" charset="0"/>
              </a:rPr>
              <a:t>nd</a:t>
            </a:r>
            <a:r>
              <a:rPr lang="en-US" altLang="zh-CN" i="1" dirty="0" err="1">
                <a:solidFill>
                  <a:schemeClr val="tx1"/>
                </a:solidFill>
                <a:latin typeface="Times New Roman" panose="02020603050405020304" pitchFamily="18" charset="0"/>
              </a:rPr>
              <a:t>，T</a:t>
            </a:r>
            <a:r>
              <a:rPr lang="en-US" altLang="zh-CN" i="1" baseline="-25000" dirty="0" err="1">
                <a:solidFill>
                  <a:schemeClr val="tx1"/>
                </a:solidFill>
                <a:latin typeface="Times New Roman" panose="02020603050405020304" pitchFamily="18" charset="0"/>
              </a:rPr>
              <a:t>d</a:t>
            </a:r>
            <a:r>
              <a:rPr lang="zh-CN" altLang="en-US" b="0">
                <a:solidFill>
                  <a:schemeClr val="tx1"/>
                </a:solidFill>
                <a:latin typeface="黑体" panose="02010609060101010101" pitchFamily="49" charset="-122"/>
                <a:ea typeface="黑体" panose="02010609060101010101" pitchFamily="49" charset="-122"/>
                <a:cs typeface="黑体" panose="02010609060101010101" pitchFamily="49" charset="-122"/>
              </a:rPr>
              <a:t>和</a:t>
            </a:r>
            <a:r>
              <a:rPr lang="en-US" altLang="zh-CN" i="1">
                <a:solidFill>
                  <a:schemeClr val="tx1"/>
                </a:solidFill>
                <a:ea typeface="黑体" panose="02010609060101010101" pitchFamily="49" charset="-122"/>
                <a:cs typeface="Times New Roman" panose="02020603050405020304" pitchFamily="18" charset="0"/>
              </a:rPr>
              <a:t>O</a:t>
            </a:r>
            <a:r>
              <a:rPr lang="en-US" altLang="zh-CN" i="1" baseline="-25000">
                <a:solidFill>
                  <a:schemeClr val="tx1"/>
                </a:solidFill>
                <a:ea typeface="黑体" panose="02010609060101010101" pitchFamily="49" charset="-122"/>
                <a:cs typeface="Times New Roman" panose="02020603050405020304" pitchFamily="18" charset="0"/>
              </a:rPr>
              <a:t>h</a:t>
            </a:r>
            <a:r>
              <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rPr>
              <a:t>群的分子无偶极矩</a:t>
            </a:r>
            <a:endParaRPr lang="zh-CN" altLang="en-US" b="0" dirty="0">
              <a:solidFill>
                <a:schemeClr val="tx1"/>
              </a:solidFill>
              <a:latin typeface="黑体" panose="02010609060101010101" pitchFamily="49" charset="-122"/>
              <a:ea typeface="黑体" panose="02010609060101010101" pitchFamily="49" charset="-122"/>
              <a:cs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12"/>
                                        </p:tgtEl>
                                        <p:attrNameLst>
                                          <p:attrName>style.visibility</p:attrName>
                                        </p:attrNameLst>
                                      </p:cBhvr>
                                      <p:to>
                                        <p:strVal val="visible"/>
                                      </p:to>
                                    </p:set>
                                    <p:anim calcmode="lin" valueType="num">
                                      <p:cBhvr additive="base">
                                        <p:cTn id="7" dur="500" fill="hold"/>
                                        <p:tgtEl>
                                          <p:spTgt spid="68612"/>
                                        </p:tgtEl>
                                        <p:attrNameLst>
                                          <p:attrName>ppt_x</p:attrName>
                                        </p:attrNameLst>
                                      </p:cBhvr>
                                      <p:tavLst>
                                        <p:tav tm="0">
                                          <p:val>
                                            <p:strVal val="#ppt_x"/>
                                          </p:val>
                                        </p:tav>
                                        <p:tav tm="100000">
                                          <p:val>
                                            <p:strVal val="#ppt_x"/>
                                          </p:val>
                                        </p:tav>
                                      </p:tavLst>
                                    </p:anim>
                                    <p:anim calcmode="lin" valueType="num">
                                      <p:cBhvr additive="base">
                                        <p:cTn id="8" dur="500" fill="hold"/>
                                        <p:tgtEl>
                                          <p:spTgt spid="686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p:bldLst>
  </p:timing>
</p:sld>
</file>

<file path=ppt/slides/slide7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118788" name="文本框 118787"/>
          <p:cNvSpPr txBox="1"/>
          <p:nvPr/>
        </p:nvSpPr>
        <p:spPr>
          <a:xfrm>
            <a:off x="1347470" y="368935"/>
            <a:ext cx="5086350" cy="645160"/>
          </a:xfrm>
          <a:prstGeom prst="rect">
            <a:avLst/>
          </a:prstGeom>
          <a:noFill/>
          <a:ln w="9525">
            <a:noFill/>
          </a:ln>
        </p:spPr>
        <p:txBody>
          <a:bodyPr wrap="square">
            <a:spAutoFit/>
          </a:bodyPr>
          <a:lstStyle/>
          <a:p>
            <a:pPr>
              <a:spcBef>
                <a:spcPct val="50000"/>
              </a:spcBef>
            </a:pPr>
            <a:r>
              <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rPr>
              <a:t>2 分子旋光性的推测</a:t>
            </a:r>
            <a:endParaRPr lang="zh-CN" altLang="en-US"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p:txBody>
      </p:sp>
      <p:sp>
        <p:nvSpPr>
          <p:cNvPr id="118789" name="文本框 118788"/>
          <p:cNvSpPr txBox="1"/>
          <p:nvPr/>
        </p:nvSpPr>
        <p:spPr>
          <a:xfrm>
            <a:off x="1404620" y="989965"/>
            <a:ext cx="6783070" cy="258445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如果某种物质能够改变偏振光的偏振方向就称这种物质具有旋光性或光学活性。</a:t>
            </a:r>
            <a:endParaRPr lang="zh-CN" altLang="en-US" b="0" dirty="0">
              <a:solidFill>
                <a:schemeClr val="tx1"/>
              </a:solidFill>
              <a:latin typeface="黑体" panose="02010609060101010101" pitchFamily="49" charset="-122"/>
              <a:ea typeface="黑体" panose="02010609060101010101" pitchFamily="49" charset="-122"/>
            </a:endParaRPr>
          </a:p>
        </p:txBody>
      </p:sp>
      <p:sp>
        <p:nvSpPr>
          <p:cNvPr id="2" name="文本框 1"/>
          <p:cNvSpPr txBox="1"/>
          <p:nvPr/>
        </p:nvSpPr>
        <p:spPr>
          <a:xfrm>
            <a:off x="1198245" y="3695700"/>
            <a:ext cx="7893050" cy="922020"/>
          </a:xfrm>
          <a:prstGeom prst="rect">
            <a:avLst/>
          </a:prstGeom>
          <a:noFill/>
          <a:ln w="9525">
            <a:noFill/>
          </a:ln>
        </p:spPr>
        <p:txBody>
          <a:bodyPr wrap="square">
            <a:spAutoFit/>
          </a:bodyPr>
          <a:lstStyle/>
          <a:p>
            <a:pPr>
              <a:lnSpc>
                <a:spcPct val="150000"/>
              </a:lnSpc>
              <a:spcBef>
                <a:spcPts val="0"/>
              </a:spcBef>
            </a:pPr>
            <a:r>
              <a:rPr lang="zh-CN" altLang="en-US" b="0" dirty="0">
                <a:solidFill>
                  <a:schemeClr val="tx1"/>
                </a:solidFill>
                <a:latin typeface="黑体" panose="02010609060101010101" pitchFamily="49" charset="-122"/>
                <a:ea typeface="黑体" panose="02010609060101010101" pitchFamily="49" charset="-122"/>
              </a:rPr>
              <a:t>特点</a:t>
            </a:r>
            <a:r>
              <a:rPr lang="en-US" altLang="zh-CN" b="0" dirty="0">
                <a:solidFill>
                  <a:schemeClr val="tx1"/>
                </a:solidFill>
                <a:latin typeface="黑体" panose="02010609060101010101" pitchFamily="49" charset="-122"/>
                <a:ea typeface="黑体" panose="02010609060101010101" pitchFamily="49" charset="-122"/>
              </a:rPr>
              <a:t>:</a:t>
            </a:r>
            <a:r>
              <a:rPr lang="zh-CN" altLang="en-US" b="0" dirty="0">
                <a:solidFill>
                  <a:srgbClr val="FF0000"/>
                </a:solidFill>
                <a:latin typeface="黑体" panose="02010609060101010101" pitchFamily="49" charset="-122"/>
                <a:ea typeface="黑体" panose="02010609060101010101" pitchFamily="49" charset="-122"/>
              </a:rPr>
              <a:t>分子与它的镜象互为对映异构体</a:t>
            </a:r>
            <a:endParaRPr lang="zh-CN" altLang="en-US" b="0" dirty="0">
              <a:solidFill>
                <a:srgbClr val="FF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8789"/>
                                        </p:tgtEl>
                                        <p:attrNameLst>
                                          <p:attrName>style.visibility</p:attrName>
                                        </p:attrNameLst>
                                      </p:cBhvr>
                                      <p:to>
                                        <p:strVal val="visible"/>
                                      </p:to>
                                    </p:set>
                                    <p:anim calcmode="lin" valueType="num">
                                      <p:cBhvr additive="base">
                                        <p:cTn id="7" dur="500" fill="hold"/>
                                        <p:tgtEl>
                                          <p:spTgt spid="118789"/>
                                        </p:tgtEl>
                                        <p:attrNameLst>
                                          <p:attrName>ppt_x</p:attrName>
                                        </p:attrNameLst>
                                      </p:cBhvr>
                                      <p:tavLst>
                                        <p:tav tm="0">
                                          <p:val>
                                            <p:strVal val="#ppt_x"/>
                                          </p:val>
                                        </p:tav>
                                        <p:tav tm="100000">
                                          <p:val>
                                            <p:strVal val="#ppt_x"/>
                                          </p:val>
                                        </p:tav>
                                      </p:tavLst>
                                    </p:anim>
                                    <p:anim calcmode="lin" valueType="num">
                                      <p:cBhvr additive="base">
                                        <p:cTn id="8" dur="500" fill="hold"/>
                                        <p:tgtEl>
                                          <p:spTgt spid="11878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blinds(horizontal)">
                                      <p:cBhvr>
                                        <p:cTn id="1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9"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文本框 34817"/>
          <p:cNvSpPr txBox="1">
            <a:spLocks noChangeArrowheads="1"/>
          </p:cNvSpPr>
          <p:nvPr/>
        </p:nvSpPr>
        <p:spPr bwMode="auto">
          <a:xfrm>
            <a:off x="542925" y="204470"/>
            <a:ext cx="4718685"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对称轴:进行旋转所凭借的直线称对称轴。 </a:t>
            </a:r>
            <a:endParaRPr lang="zh-CN" altLang="en-US" b="0" smtClean="0">
              <a:solidFill>
                <a:srgbClr val="000000"/>
              </a:solidFill>
              <a:latin typeface="黑体" panose="02010609060101010101" pitchFamily="49" charset="-122"/>
              <a:ea typeface="黑体" panose="02010609060101010101" pitchFamily="49" charset="-122"/>
            </a:endParaRPr>
          </a:p>
        </p:txBody>
      </p:sp>
      <p:graphicFrame>
        <p:nvGraphicFramePr>
          <p:cNvPr id="34819" name="对象 34818"/>
          <p:cNvGraphicFramePr/>
          <p:nvPr/>
        </p:nvGraphicFramePr>
        <p:xfrm>
          <a:off x="4330700" y="1414463"/>
          <a:ext cx="482600" cy="542925"/>
        </p:xfrm>
        <a:graphic>
          <a:graphicData uri="http://schemas.openxmlformats.org/presentationml/2006/ole">
            <mc:AlternateContent xmlns:mc="http://schemas.openxmlformats.org/markup-compatibility/2006">
              <mc:Choice xmlns:v="urn:schemas-microsoft-com:vml" Requires="v">
                <p:oleObj spid="_x0000_s23554" name="" r:id="rId1" imgW="203200" imgH="228600" progId="Equation.3">
                  <p:embed/>
                </p:oleObj>
              </mc:Choice>
              <mc:Fallback>
                <p:oleObj name="" r:id="rId1" imgW="203200" imgH="228600" progId="Equation.3">
                  <p:embed/>
                  <p:pic>
                    <p:nvPicPr>
                      <p:cNvPr id="0" name="图片 23553"/>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0700" y="1414463"/>
                        <a:ext cx="482600" cy="542925"/>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34820" name="对象 34819"/>
          <p:cNvGraphicFramePr/>
          <p:nvPr/>
        </p:nvGraphicFramePr>
        <p:xfrm>
          <a:off x="1538288" y="3921125"/>
          <a:ext cx="3132137" cy="773113"/>
        </p:xfrm>
        <a:graphic>
          <a:graphicData uri="http://schemas.openxmlformats.org/presentationml/2006/ole">
            <mc:AlternateContent xmlns:mc="http://schemas.openxmlformats.org/markup-compatibility/2006">
              <mc:Choice xmlns:v="urn:schemas-microsoft-com:vml" Requires="v">
                <p:oleObj spid="_x0000_s23555" name="" r:id="rId3" imgW="1028065" imgH="254000" progId="Equation.3">
                  <p:embed/>
                </p:oleObj>
              </mc:Choice>
              <mc:Fallback>
                <p:oleObj name="" r:id="rId3" imgW="1028065" imgH="254000" progId="Equation.3">
                  <p:embed/>
                  <p:pic>
                    <p:nvPicPr>
                      <p:cNvPr id="0" name="图片 2355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8288" y="3921125"/>
                        <a:ext cx="3132137" cy="773113"/>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graphicFrame>
        <p:nvGraphicFramePr>
          <p:cNvPr id="34821" name="对象 34820"/>
          <p:cNvGraphicFramePr/>
          <p:nvPr/>
        </p:nvGraphicFramePr>
        <p:xfrm>
          <a:off x="5559425" y="4137025"/>
          <a:ext cx="1085850" cy="557213"/>
        </p:xfrm>
        <a:graphic>
          <a:graphicData uri="http://schemas.openxmlformats.org/presentationml/2006/ole">
            <mc:AlternateContent xmlns:mc="http://schemas.openxmlformats.org/markup-compatibility/2006">
              <mc:Choice xmlns:v="urn:schemas-microsoft-com:vml" Requires="v">
                <p:oleObj spid="_x0000_s23556" name="" r:id="rId5" imgW="494665" imgH="254000" progId="Equation.3">
                  <p:embed/>
                </p:oleObj>
              </mc:Choice>
              <mc:Fallback>
                <p:oleObj name="" r:id="rId5" imgW="494665" imgH="254000" progId="Equation.3">
                  <p:embed/>
                  <p:pic>
                    <p:nvPicPr>
                      <p:cNvPr id="0" name="图片 2355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59425" y="4137025"/>
                        <a:ext cx="1085850" cy="557213"/>
                      </a:xfrm>
                      <a:prstGeom prst="rect">
                        <a:avLst/>
                      </a:prstGeom>
                      <a:solidFill>
                        <a:schemeClr val="bg1"/>
                      </a:solidFill>
                      <a:ln>
                        <a:noFill/>
                      </a:ln>
                      <a:extLst>
                        <a:ext uri="{91240B29-F687-4F45-9708-019B960494DF}">
                          <a14:hiddenLine xmlns:a14="http://schemas.microsoft.com/office/drawing/2010/main" w="38100">
                            <a:solidFill>
                              <a:srgbClr val="000000"/>
                            </a:solidFill>
                            <a:miter lim="800000"/>
                            <a:headEnd/>
                            <a:tailEnd/>
                          </a14:hiddenLine>
                        </a:ext>
                      </a:extLst>
                    </p:spPr>
                  </p:pic>
                </p:oleObj>
              </mc:Fallback>
            </mc:AlternateContent>
          </a:graphicData>
        </a:graphic>
      </p:graphicFrame>
      <p:sp>
        <p:nvSpPr>
          <p:cNvPr id="12293" name="矩形 34823"/>
          <p:cNvSpPr>
            <a:spLocks noChangeArrowheads="1"/>
          </p:cNvSpPr>
          <p:nvPr/>
        </p:nvSpPr>
        <p:spPr bwMode="auto">
          <a:xfrm>
            <a:off x="4514850" y="2497138"/>
            <a:ext cx="6858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buFont typeface="Arial" panose="020B0604020202020204" pitchFamily="34" charset="0"/>
              <a:buNone/>
            </a:pPr>
            <a:endParaRPr lang="zh-CN" altLang="en-US" b="0" smtClean="0">
              <a:solidFill>
                <a:srgbClr val="FFFFFF"/>
              </a:solidFill>
              <a:latin typeface="黑体" panose="02010609060101010101" pitchFamily="49" charset="-122"/>
              <a:ea typeface="黑体" panose="02010609060101010101" pitchFamily="49" charset="-122"/>
            </a:endParaRPr>
          </a:p>
        </p:txBody>
      </p:sp>
      <p:sp>
        <p:nvSpPr>
          <p:cNvPr id="34826" name="文本框 34825"/>
          <p:cNvSpPr txBox="1">
            <a:spLocks noChangeArrowheads="1"/>
          </p:cNvSpPr>
          <p:nvPr/>
        </p:nvSpPr>
        <p:spPr bwMode="auto">
          <a:xfrm>
            <a:off x="542925" y="2155825"/>
            <a:ext cx="805815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600" b="1">
                <a:solidFill>
                  <a:schemeClr val="bg1"/>
                </a:solidFill>
                <a:latin typeface="Times New Roman" panose="02020603050405020304" pitchFamily="18" charset="0"/>
                <a:ea typeface="宋体" panose="02010600030101010101" pitchFamily="2" charset="-122"/>
              </a:defRPr>
            </a:lvl1pPr>
            <a:lvl2pPr>
              <a:defRPr sz="3600" b="1">
                <a:solidFill>
                  <a:schemeClr val="bg1"/>
                </a:solidFill>
                <a:latin typeface="Times New Roman" panose="02020603050405020304" pitchFamily="18" charset="0"/>
                <a:ea typeface="宋体" panose="02010600030101010101" pitchFamily="2" charset="-122"/>
              </a:defRPr>
            </a:lvl2pPr>
            <a:lvl3pPr>
              <a:defRPr sz="3600" b="1">
                <a:solidFill>
                  <a:schemeClr val="bg1"/>
                </a:solidFill>
                <a:latin typeface="Times New Roman" panose="02020603050405020304" pitchFamily="18" charset="0"/>
                <a:ea typeface="宋体" panose="02010600030101010101" pitchFamily="2" charset="-122"/>
              </a:defRPr>
            </a:lvl3pPr>
            <a:lvl4pPr>
              <a:defRPr sz="3600" b="1">
                <a:solidFill>
                  <a:schemeClr val="bg1"/>
                </a:solidFill>
                <a:latin typeface="Times New Roman" panose="02020603050405020304" pitchFamily="18" charset="0"/>
                <a:ea typeface="宋体" panose="02010600030101010101" pitchFamily="2" charset="-122"/>
              </a:defRPr>
            </a:lvl4pPr>
            <a:lvl5pPr>
              <a:defRPr sz="3600" b="1">
                <a:solidFill>
                  <a:schemeClr val="bg1"/>
                </a:solidFill>
                <a:latin typeface="Times New Roman" panose="02020603050405020304" pitchFamily="18" charset="0"/>
                <a:ea typeface="宋体" panose="02010600030101010101" pitchFamily="2" charset="-122"/>
              </a:defRPr>
            </a:lvl5pPr>
            <a:lvl6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6pPr>
            <a:lvl7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7pPr>
            <a:lvl8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8pPr>
            <a:lvl9pPr fontAlgn="base">
              <a:spcBef>
                <a:spcPct val="0"/>
              </a:spcBef>
              <a:spcAft>
                <a:spcPct val="0"/>
              </a:spcAft>
              <a:buFont typeface="Arial" panose="020B0604020202020204" pitchFamily="34" charset="0"/>
              <a:defRPr sz="3600" b="1">
                <a:solidFill>
                  <a:schemeClr val="bg1"/>
                </a:solidFill>
                <a:latin typeface="Times New Roman" panose="02020603050405020304" pitchFamily="18" charset="0"/>
                <a:ea typeface="宋体" panose="02010600030101010101" pitchFamily="2" charset="-122"/>
              </a:defRPr>
            </a:lvl9pPr>
          </a:lstStyle>
          <a:p>
            <a:pPr algn="just">
              <a:lnSpc>
                <a:spcPct val="150000"/>
              </a:lnSpc>
              <a:buFont typeface="Arial" panose="020B0604020202020204" pitchFamily="34" charset="0"/>
              <a:buNone/>
            </a:pPr>
            <a:r>
              <a:rPr lang="zh-CN" altLang="en-US" b="0" smtClean="0">
                <a:solidFill>
                  <a:srgbClr val="000000"/>
                </a:solidFill>
                <a:latin typeface="黑体" panose="02010609060101010101" pitchFamily="49" charset="-122"/>
                <a:ea typeface="黑体" panose="02010609060101010101" pitchFamily="49" charset="-122"/>
              </a:rPr>
              <a:t>主轴：一个分子可能存在多个旋转轴，其中</a:t>
            </a:r>
            <a:r>
              <a:rPr lang="en-US" altLang="zh-CN" b="0" smtClean="0">
                <a:solidFill>
                  <a:srgbClr val="000000"/>
                </a:solidFill>
                <a:latin typeface="黑体" panose="02010609060101010101" pitchFamily="49" charset="-122"/>
                <a:ea typeface="黑体" panose="02010609060101010101" pitchFamily="49" charset="-122"/>
              </a:rPr>
              <a:t>n</a:t>
            </a:r>
            <a:r>
              <a:rPr lang="zh-CN" altLang="en-US" b="0" smtClean="0">
                <a:solidFill>
                  <a:srgbClr val="000000"/>
                </a:solidFill>
                <a:latin typeface="黑体" panose="02010609060101010101" pitchFamily="49" charset="-122"/>
                <a:ea typeface="黑体" panose="02010609060101010101" pitchFamily="49" charset="-122"/>
              </a:rPr>
              <a:t>最大者称作主轴。</a:t>
            </a:r>
            <a:endParaRPr lang="zh-CN" altLang="en-US" b="0" smtClean="0">
              <a:solidFill>
                <a:srgbClr val="000000"/>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4819"/>
                                        </p:tgtEl>
                                        <p:attrNameLst>
                                          <p:attrName>style.visibility</p:attrName>
                                        </p:attrNameLst>
                                      </p:cBhvr>
                                      <p:to>
                                        <p:strVal val="visible"/>
                                      </p:to>
                                    </p:set>
                                    <p:anim calcmode="lin" valueType="num">
                                      <p:cBhvr>
                                        <p:cTn id="7" dur="500" fill="hold"/>
                                        <p:tgtEl>
                                          <p:spTgt spid="34819"/>
                                        </p:tgtEl>
                                        <p:attrNameLst>
                                          <p:attrName>ppt_x</p:attrName>
                                        </p:attrNameLst>
                                      </p:cBhvr>
                                      <p:tavLst>
                                        <p:tav tm="0">
                                          <p:val>
                                            <p:strVal val="0-#ppt_w/2"/>
                                          </p:val>
                                        </p:tav>
                                        <p:tav tm="100000">
                                          <p:val>
                                            <p:strVal val="#ppt_x"/>
                                          </p:val>
                                        </p:tav>
                                      </p:tavLst>
                                    </p:anim>
                                    <p:anim calcmode="lin" valueType="num">
                                      <p:cBhvr>
                                        <p:cTn id="8" dur="500" fill="hold"/>
                                        <p:tgtEl>
                                          <p:spTgt spid="3481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6"/>
                                        </p:tgtEl>
                                        <p:attrNameLst>
                                          <p:attrName>style.visibility</p:attrName>
                                        </p:attrNameLst>
                                      </p:cBhvr>
                                      <p:to>
                                        <p:strVal val="visible"/>
                                      </p:to>
                                    </p:set>
                                    <p:anim calcmode="lin" valueType="num">
                                      <p:cBhvr>
                                        <p:cTn id="13" dur="500" fill="hold"/>
                                        <p:tgtEl>
                                          <p:spTgt spid="34826"/>
                                        </p:tgtEl>
                                        <p:attrNameLst>
                                          <p:attrName>ppt_x</p:attrName>
                                        </p:attrNameLst>
                                      </p:cBhvr>
                                      <p:tavLst>
                                        <p:tav tm="0">
                                          <p:val>
                                            <p:strVal val="0-#ppt_w/2"/>
                                          </p:val>
                                        </p:tav>
                                        <p:tav tm="100000">
                                          <p:val>
                                            <p:strVal val="#ppt_x"/>
                                          </p:val>
                                        </p:tav>
                                      </p:tavLst>
                                    </p:anim>
                                    <p:anim calcmode="lin" valueType="num">
                                      <p:cBhvr>
                                        <p:cTn id="14" dur="500" fill="hold"/>
                                        <p:tgtEl>
                                          <p:spTgt spid="348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4820"/>
                                        </p:tgtEl>
                                        <p:attrNameLst>
                                          <p:attrName>style.visibility</p:attrName>
                                        </p:attrNameLst>
                                      </p:cBhvr>
                                      <p:to>
                                        <p:strVal val="visible"/>
                                      </p:to>
                                    </p:set>
                                    <p:anim calcmode="lin" valueType="num">
                                      <p:cBhvr>
                                        <p:cTn id="19" dur="500" fill="hold"/>
                                        <p:tgtEl>
                                          <p:spTgt spid="34820"/>
                                        </p:tgtEl>
                                        <p:attrNameLst>
                                          <p:attrName>ppt_x</p:attrName>
                                        </p:attrNameLst>
                                      </p:cBhvr>
                                      <p:tavLst>
                                        <p:tav tm="0">
                                          <p:val>
                                            <p:strVal val="0-#ppt_w/2"/>
                                          </p:val>
                                        </p:tav>
                                        <p:tav tm="100000">
                                          <p:val>
                                            <p:strVal val="#ppt_x"/>
                                          </p:val>
                                        </p:tav>
                                      </p:tavLst>
                                    </p:anim>
                                    <p:anim calcmode="lin" valueType="num">
                                      <p:cBhvr>
                                        <p:cTn id="20" dur="500" fill="hold"/>
                                        <p:tgtEl>
                                          <p:spTgt spid="3482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4821"/>
                                        </p:tgtEl>
                                        <p:attrNameLst>
                                          <p:attrName>style.visibility</p:attrName>
                                        </p:attrNameLst>
                                      </p:cBhvr>
                                      <p:to>
                                        <p:strVal val="visible"/>
                                      </p:to>
                                    </p:set>
                                    <p:anim calcmode="lin" valueType="num">
                                      <p:cBhvr>
                                        <p:cTn id="25" dur="500" fill="hold"/>
                                        <p:tgtEl>
                                          <p:spTgt spid="34821"/>
                                        </p:tgtEl>
                                        <p:attrNameLst>
                                          <p:attrName>ppt_x</p:attrName>
                                        </p:attrNameLst>
                                      </p:cBhvr>
                                      <p:tavLst>
                                        <p:tav tm="0">
                                          <p:val>
                                            <p:strVal val="0-#ppt_w/2"/>
                                          </p:val>
                                        </p:tav>
                                        <p:tav tm="100000">
                                          <p:val>
                                            <p:strVal val="#ppt_x"/>
                                          </p:val>
                                        </p:tav>
                                      </p:tavLst>
                                    </p:anim>
                                    <p:anim calcmode="lin" valueType="num">
                                      <p:cBhvr>
                                        <p:cTn id="26" dur="500" fill="hold"/>
                                        <p:tgtEl>
                                          <p:spTgt spid="348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2948" name="c3c2zhou.avi">
            <a:hlinkClick r:id="" action="ppaction://media"/>
          </p:cNvPr>
          <p:cNvPicPr>
            <a:picLocks noRot="1" noChangeAspect="1" noChangeArrowheads="1"/>
          </p:cNvPicPr>
          <p:nvPr>
            <a:videoFile r:link="rId1"/>
            <p:extLst>
              <p:ext uri="{DAA4B4D4-6D71-4841-9C94-3DE7FCFB9230}">
                <p14:media xmlns:p14="http://schemas.microsoft.com/office/powerpoint/2010/main" r:link="rId2"/>
              </p:ext>
            </p:extLst>
          </p:nvPr>
        </p:nvPicPr>
        <p:blipFill>
          <a:blip r:embed="rId3">
            <a:extLst>
              <a:ext uri="{28A0092B-C50C-407E-A947-70E740481C1C}">
                <a14:useLocalDpi xmlns:a14="http://schemas.microsoft.com/office/drawing/2010/main" val="0"/>
              </a:ext>
            </a:extLst>
          </a:blip>
          <a:srcRect/>
          <a:stretch>
            <a:fillRect/>
          </a:stretch>
        </p:blipFill>
        <p:spPr bwMode="auto">
          <a:xfrm>
            <a:off x="2033588" y="58738"/>
            <a:ext cx="5076825" cy="502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2948"/>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82948"/>
                                        </p:tgtEl>
                                      </p:cBhvr>
                                    </p:cmd>
                                  </p:childTnLst>
                                </p:cTn>
                              </p:par>
                            </p:childTnLst>
                          </p:cTn>
                        </p:par>
                      </p:childTnLst>
                    </p:cTn>
                  </p:par>
                </p:childTnLst>
              </p:cTn>
              <p:nextCondLst>
                <p:cond evt="onClick" delay="0">
                  <p:tgtEl>
                    <p:spTgt spid="82948"/>
                  </p:tgtEl>
                </p:cond>
              </p:nextCondLst>
            </p:seq>
            <p:video>
              <p:cMediaNode>
                <p:cTn id="7" fill="hold" display="0">
                  <p:stCondLst>
                    <p:cond delay="indefinite"/>
                  </p:stCondLst>
                  <p:endCondLst>
                    <p:cond evt="onNext" delay="0">
                      <p:tgtEl>
                        <p:sldTgt/>
                      </p:tgtEl>
                    </p:cond>
                    <p:cond evt="onPrev" delay="0">
                      <p:tgtEl>
                        <p:sldTgt/>
                      </p:tgtEl>
                    </p:cond>
                  </p:endCondLst>
                </p:cTn>
                <p:tgtEl>
                  <p:spTgt spid="82948"/>
                </p:tgtEl>
              </p:cMediaNode>
            </p:video>
          </p:childTnLst>
        </p:cTn>
      </p:par>
    </p:tn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空演示文稿">
  <a:themeElements>
    <a:clrScheme name="空演示文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空演示文稿">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1" lang="zh-CN" altLang="en-US" sz="3600" b="1" i="0" u="none" strike="noStrike" cap="none" normalizeH="0" baseline="0" smtClean="0">
            <a:ln>
              <a:noFill/>
            </a:ln>
            <a:solidFill>
              <a:schemeClr val="bg1"/>
            </a:solidFill>
            <a:effectLst/>
            <a:latin typeface="Times New Roman" panose="02020603050405020304" pitchFamily="18" charset="0"/>
            <a:ea typeface="宋体" panose="02010600030101010101" pitchFamily="2" charset="-122"/>
          </a:defRPr>
        </a:defPPr>
      </a:lstStyle>
    </a:lnDef>
  </a:objectDefaults>
  <a:extraClrSchemeLst>
    <a:extraClrScheme>
      <a:clrScheme name="空演示文稿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空演示文稿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空演示文稿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空演示文稿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空演示文稿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空演示文稿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空演示文稿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2366</Words>
  <Application>WPS 演示</Application>
  <PresentationFormat>全屏显示(16:9)</PresentationFormat>
  <Paragraphs>356</Paragraphs>
  <Slides>72</Slides>
  <Notes>1</Notes>
  <HiddenSlides>0</HiddenSlides>
  <MMClips>24</MMClips>
  <ScaleCrop>false</ScaleCrop>
  <HeadingPairs>
    <vt:vector size="8" baseType="variant">
      <vt:variant>
        <vt:lpstr>已用的字体</vt:lpstr>
      </vt:variant>
      <vt:variant>
        <vt:i4>8</vt:i4>
      </vt:variant>
      <vt:variant>
        <vt:lpstr>主题</vt:lpstr>
      </vt:variant>
      <vt:variant>
        <vt:i4>2</vt:i4>
      </vt:variant>
      <vt:variant>
        <vt:lpstr>嵌入 OLE 服务器</vt:lpstr>
      </vt:variant>
      <vt:variant>
        <vt:i4>47</vt:i4>
      </vt:variant>
      <vt:variant>
        <vt:lpstr>幻灯片标题</vt:lpstr>
      </vt:variant>
      <vt:variant>
        <vt:i4>72</vt:i4>
      </vt:variant>
    </vt:vector>
  </HeadingPairs>
  <TitlesOfParts>
    <vt:vector size="129" baseType="lpstr">
      <vt:lpstr>Arial</vt:lpstr>
      <vt:lpstr>宋体</vt:lpstr>
      <vt:lpstr>Wingdings</vt:lpstr>
      <vt:lpstr>Times New Roman</vt:lpstr>
      <vt:lpstr>黑体</vt:lpstr>
      <vt:lpstr>微软雅黑</vt:lpstr>
      <vt:lpstr>Arial Unicode MS</vt:lpstr>
      <vt:lpstr>Symbol</vt:lpstr>
      <vt:lpstr>默认设计模板</vt:lpstr>
      <vt:lpstr>空演示文稿</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Paint.Picture</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Equation.3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400</cp:revision>
  <dcterms:created xsi:type="dcterms:W3CDTF">2018-08-30T06:50:00Z</dcterms:created>
  <dcterms:modified xsi:type="dcterms:W3CDTF">2018-09-17T08:28:24Z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2052-10.1.0.7520</vt:lpwstr>
  </property>
</Properties>
</file>