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1" r:id="rId1"/>
  </p:sldMasterIdLst>
  <p:sldIdLst>
    <p:sldId id="256" r:id="rId2"/>
    <p:sldId id="258" r:id="rId3"/>
    <p:sldId id="263" r:id="rId4"/>
    <p:sldId id="25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7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34094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41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17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01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245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5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18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864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1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7492"/>
            <a:ext cx="10363826" cy="403370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71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53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53417"/>
            <a:ext cx="10364451" cy="10197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89100"/>
            <a:ext cx="5106026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1689100"/>
            <a:ext cx="5105400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05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28017"/>
            <a:ext cx="10364451" cy="1142901"/>
          </a:xfrm>
        </p:spPr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7" y="1687142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89973" y="2533488"/>
            <a:ext cx="5106027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3998" y="1687142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199" y="2536500"/>
            <a:ext cx="5105401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89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21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5974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232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04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326417"/>
            <a:ext cx="10364451" cy="1138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757493"/>
            <a:ext cx="10364452" cy="4033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28D51CF-EA96-44EF-98B3-9718BD91E1B4}" type="datetimeFigureOut">
              <a:rPr lang="zh-CN" altLang="en-US" smtClean="0"/>
              <a:t>2017/8/9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71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  <p:sldLayoutId id="2147484068" r:id="rId1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effectLst/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4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6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2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软件工程</a:t>
            </a:r>
            <a:endParaRPr lang="zh-CN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Beta</a:t>
            </a:r>
            <a:r>
              <a:rPr lang="zh-CN" altLang="en-US" dirty="0" smtClean="0"/>
              <a:t>测试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Beta</a:t>
            </a:r>
            <a:r>
              <a:rPr lang="zh-CN" altLang="en-US" sz="3600" dirty="0"/>
              <a:t>测试由软件的最终用户们在一个或多个客户场所进行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en-US" altLang="zh-CN" sz="3600" dirty="0" smtClean="0"/>
              <a:t>Beta</a:t>
            </a:r>
            <a:r>
              <a:rPr lang="zh-CN" altLang="en-US" sz="3600" dirty="0"/>
              <a:t>测试是软件在开发者不能控制的环境中的“真实”应用。用户记录在测试过程中遇到的一切问题（真实的或想像的），并且定期把这些问题报告给开发者</a:t>
            </a:r>
            <a:r>
              <a:rPr lang="zh-CN" altLang="en-US" sz="3600" dirty="0" smtClean="0"/>
              <a:t>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4099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Beta</a:t>
            </a:r>
            <a:r>
              <a:rPr lang="zh-CN" altLang="en-US" dirty="0" smtClean="0"/>
              <a:t>测试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接收到在</a:t>
            </a:r>
            <a:r>
              <a:rPr lang="en-US" altLang="zh-CN" sz="3600" dirty="0"/>
              <a:t>Beta</a:t>
            </a:r>
            <a:r>
              <a:rPr lang="zh-CN" altLang="en-US" sz="3600" dirty="0"/>
              <a:t>测试期间报告的问题之后，开发者对软件产品进行必要的修改，并准备向全体客户发布最终的软件产品。</a:t>
            </a:r>
          </a:p>
        </p:txBody>
      </p:sp>
    </p:spTree>
    <p:extLst>
      <p:ext uri="{BB962C8B-B14F-4D97-AF65-F5344CB8AC3E}">
        <p14:creationId xmlns:p14="http://schemas.microsoft.com/office/powerpoint/2010/main" val="8693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确认测试</a:t>
            </a:r>
            <a:endParaRPr lang="en-US" altLang="zh-CN" sz="4000" dirty="0" smtClean="0"/>
          </a:p>
          <a:p>
            <a:pPr lvl="1"/>
            <a:r>
              <a:rPr lang="zh-CN" altLang="en-US" dirty="0" smtClean="0"/>
              <a:t>确认测试的范畴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软件配置审查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ALPHA</a:t>
            </a:r>
            <a:r>
              <a:rPr lang="zh-CN" altLang="en-US" dirty="0" smtClean="0"/>
              <a:t>测试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BETA</a:t>
            </a:r>
            <a:r>
              <a:rPr lang="zh-CN" altLang="en-US" dirty="0" smtClean="0"/>
              <a:t>测试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80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实现</a:t>
            </a:r>
            <a:endParaRPr lang="zh-CN" alt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91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知</a:t>
            </a:r>
            <a:r>
              <a:rPr lang="zh-CN" altLang="en-US"/>
              <a:t>识</a:t>
            </a:r>
            <a:r>
              <a:rPr lang="zh-CN" altLang="en-US" smtClean="0"/>
              <a:t>点五：</a:t>
            </a:r>
            <a:r>
              <a:rPr lang="zh-CN" altLang="en-US" dirty="0" smtClean="0"/>
              <a:t>确认测试</a:t>
            </a:r>
            <a:endParaRPr lang="zh-CN" alt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64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确认</a:t>
            </a:r>
            <a:r>
              <a:rPr lang="zh-CN" altLang="en-US" dirty="0" smtClean="0"/>
              <a:t>测试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确认测试也称验收测试，它的目标是验证软件的有效性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/>
              <a:t>验证指</a:t>
            </a:r>
            <a:r>
              <a:rPr lang="zh-CN" altLang="en-US" sz="3600" dirty="0"/>
              <a:t>的是保证软件正确地实</a:t>
            </a:r>
            <a:r>
              <a:rPr lang="zh-CN" altLang="en-US" sz="3600" dirty="0" smtClean="0"/>
              <a:t>现某</a:t>
            </a:r>
            <a:r>
              <a:rPr lang="zh-CN" altLang="en-US" sz="3600" dirty="0"/>
              <a:t>个特定要求的一系列活</a:t>
            </a:r>
            <a:r>
              <a:rPr lang="zh-CN" altLang="en-US" sz="3600" dirty="0" smtClean="0"/>
              <a:t>动。</a:t>
            </a:r>
            <a:endParaRPr lang="en-US" altLang="zh-CN" sz="3600" dirty="0" smtClean="0"/>
          </a:p>
          <a:p>
            <a:r>
              <a:rPr lang="zh-CN" altLang="en-US" sz="3600" dirty="0" smtClean="0"/>
              <a:t>确</a:t>
            </a:r>
            <a:r>
              <a:rPr lang="zh-CN" altLang="en-US" sz="3600" dirty="0"/>
              <a:t>认指的是为了保证软件确实满足了用户需求而进行的一系列活动。</a:t>
            </a:r>
          </a:p>
        </p:txBody>
      </p:sp>
    </p:spTree>
    <p:extLst>
      <p:ext uri="{BB962C8B-B14F-4D97-AF65-F5344CB8AC3E}">
        <p14:creationId xmlns:p14="http://schemas.microsoft.com/office/powerpoint/2010/main" val="683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什么样的软件有效？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软件有效性的一个简单定义是：如果软件的功能和性能如同用户所合理期待的那样，软件就是有效的。</a:t>
            </a:r>
          </a:p>
        </p:txBody>
      </p:sp>
    </p:spTree>
    <p:extLst>
      <p:ext uri="{BB962C8B-B14F-4D97-AF65-F5344CB8AC3E}">
        <p14:creationId xmlns:p14="http://schemas.microsoft.com/office/powerpoint/2010/main" val="15008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确认测试的范围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确认测试必须有用户积极参与，或者以用户为主进行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/>
              <a:t>用</a:t>
            </a:r>
            <a:r>
              <a:rPr lang="zh-CN" altLang="en-US" sz="3600" dirty="0"/>
              <a:t>户应该参与设计测试方案，使用用户界面输入测试数据并且分析评价测试的输出结</a:t>
            </a:r>
            <a:r>
              <a:rPr lang="zh-CN" altLang="en-US" sz="3600" dirty="0" smtClean="0"/>
              <a:t>果。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43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确认测试的范围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确认测试通常使用黑盒测试法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/>
              <a:t>应</a:t>
            </a:r>
            <a:r>
              <a:rPr lang="zh-CN" altLang="en-US" sz="3600" dirty="0"/>
              <a:t>该仔细设计测试计划和测试过</a:t>
            </a:r>
            <a:r>
              <a:rPr lang="zh-CN" altLang="en-US" sz="3600" dirty="0" smtClean="0"/>
              <a:t>程。</a:t>
            </a:r>
            <a:endParaRPr lang="en-US" altLang="zh-CN" sz="3600" dirty="0" smtClean="0"/>
          </a:p>
          <a:p>
            <a:r>
              <a:rPr lang="zh-CN" altLang="en-US" sz="3600" dirty="0" smtClean="0"/>
              <a:t>测</a:t>
            </a:r>
            <a:r>
              <a:rPr lang="zh-CN" altLang="en-US" sz="3600" dirty="0"/>
              <a:t>试计划包括要进行的测试的种类及进度安</a:t>
            </a:r>
            <a:r>
              <a:rPr lang="zh-CN" altLang="en-US" sz="3600" dirty="0" smtClean="0"/>
              <a:t>排。</a:t>
            </a:r>
            <a:endParaRPr lang="en-US" altLang="zh-CN" sz="3600" dirty="0" smtClean="0"/>
          </a:p>
          <a:p>
            <a:r>
              <a:rPr lang="zh-CN" altLang="en-US" sz="3600" dirty="0" smtClean="0"/>
              <a:t>测</a:t>
            </a:r>
            <a:r>
              <a:rPr lang="zh-CN" altLang="en-US" sz="3600" dirty="0"/>
              <a:t>试过程规定了用来检测软件是否与需求一致的测试方案。</a:t>
            </a:r>
          </a:p>
        </p:txBody>
      </p:sp>
    </p:spTree>
    <p:extLst>
      <p:ext uri="{BB962C8B-B14F-4D97-AF65-F5344CB8AC3E}">
        <p14:creationId xmlns:p14="http://schemas.microsoft.com/office/powerpoint/2010/main" val="20270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软件配置复查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CN" altLang="en-US" sz="3600" dirty="0"/>
              <a:t>确认测试的一个重要内容是复查软件配置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/>
              <a:t>复</a:t>
            </a:r>
            <a:r>
              <a:rPr lang="zh-CN" altLang="en-US" sz="3600" dirty="0"/>
              <a:t>查的目的是保证软件配置的所有</a:t>
            </a:r>
            <a:r>
              <a:rPr lang="zh-CN" altLang="en-US" sz="3600" dirty="0">
                <a:solidFill>
                  <a:srgbClr val="C00000"/>
                </a:solidFill>
              </a:rPr>
              <a:t>成分都齐全</a:t>
            </a:r>
            <a:r>
              <a:rPr lang="zh-CN" altLang="en-US" sz="3600" dirty="0"/>
              <a:t>，</a:t>
            </a:r>
            <a:r>
              <a:rPr lang="zh-CN" altLang="en-US" sz="3600" dirty="0">
                <a:solidFill>
                  <a:srgbClr val="C00000"/>
                </a:solidFill>
              </a:rPr>
              <a:t>质量符合要求</a:t>
            </a:r>
            <a:r>
              <a:rPr lang="zh-CN" altLang="en-US" sz="3600" dirty="0"/>
              <a:t>，</a:t>
            </a:r>
            <a:r>
              <a:rPr lang="zh-CN" altLang="en-US" sz="3600" dirty="0">
                <a:solidFill>
                  <a:srgbClr val="C00000"/>
                </a:solidFill>
              </a:rPr>
              <a:t>文档与程序完全一致</a:t>
            </a:r>
            <a:r>
              <a:rPr lang="zh-CN" altLang="en-US" sz="3600" dirty="0"/>
              <a:t>，具有完成软件维护所必须的细节，而且已经编好目录。</a:t>
            </a:r>
          </a:p>
        </p:txBody>
      </p:sp>
    </p:spTree>
    <p:extLst>
      <p:ext uri="{BB962C8B-B14F-4D97-AF65-F5344CB8AC3E}">
        <p14:creationId xmlns:p14="http://schemas.microsoft.com/office/powerpoint/2010/main" val="41652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Alpha</a:t>
            </a:r>
            <a:r>
              <a:rPr lang="zh-CN" altLang="en-US" dirty="0" smtClean="0"/>
              <a:t>测试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Alpha</a:t>
            </a:r>
            <a:r>
              <a:rPr lang="zh-CN" altLang="en-US" sz="3600" dirty="0"/>
              <a:t>测试由用户在开发者的场所进行，并且在开发者对用户的“指导”下进行测试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r>
              <a:rPr lang="zh-CN" altLang="en-US" sz="3600" dirty="0" smtClean="0"/>
              <a:t>开</a:t>
            </a:r>
            <a:r>
              <a:rPr lang="zh-CN" altLang="en-US" sz="3600" dirty="0"/>
              <a:t>发者负责记录发现的错误和使用中遇到的问题。总之，</a:t>
            </a:r>
            <a:r>
              <a:rPr lang="en-US" altLang="zh-CN" sz="3600" dirty="0"/>
              <a:t>Alpha</a:t>
            </a:r>
            <a:r>
              <a:rPr lang="zh-CN" altLang="en-US" sz="3600" dirty="0"/>
              <a:t>测试是在受控的环境中进行的。</a:t>
            </a:r>
          </a:p>
        </p:txBody>
      </p:sp>
    </p:spTree>
    <p:extLst>
      <p:ext uri="{BB962C8B-B14F-4D97-AF65-F5344CB8AC3E}">
        <p14:creationId xmlns:p14="http://schemas.microsoft.com/office/powerpoint/2010/main" val="124750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274</TotalTime>
  <Words>650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黑体</vt:lpstr>
      <vt:lpstr>宋体</vt:lpstr>
      <vt:lpstr>Arial</vt:lpstr>
      <vt:lpstr>Calibri</vt:lpstr>
      <vt:lpstr>Droplet</vt:lpstr>
      <vt:lpstr>软件工程</vt:lpstr>
      <vt:lpstr>实现</vt:lpstr>
      <vt:lpstr>知识点五：确认测试</vt:lpstr>
      <vt:lpstr>确认测试</vt:lpstr>
      <vt:lpstr>什么样的软件有效？</vt:lpstr>
      <vt:lpstr>确认测试的范围</vt:lpstr>
      <vt:lpstr>确认测试的范围</vt:lpstr>
      <vt:lpstr>软件配置复查</vt:lpstr>
      <vt:lpstr>Alpha测试</vt:lpstr>
      <vt:lpstr>Beta测试</vt:lpstr>
      <vt:lpstr>Beta测试</vt:lpstr>
      <vt:lpstr>小结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软件工程</dc:title>
  <dc:creator>family</dc:creator>
  <cp:lastModifiedBy>family</cp:lastModifiedBy>
  <cp:revision>98</cp:revision>
  <dcterms:created xsi:type="dcterms:W3CDTF">2017-07-27T06:26:01Z</dcterms:created>
  <dcterms:modified xsi:type="dcterms:W3CDTF">2017-08-09T01:19:59Z</dcterms:modified>
</cp:coreProperties>
</file>