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1" r:id="rId1"/>
  </p:sldMasterIdLst>
  <p:sldIdLst>
    <p:sldId id="256" r:id="rId2"/>
    <p:sldId id="258" r:id="rId3"/>
    <p:sldId id="263" r:id="rId4"/>
    <p:sldId id="257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2" r:id="rId15"/>
    <p:sldId id="311" r:id="rId16"/>
    <p:sldId id="313" r:id="rId17"/>
    <p:sldId id="314" r:id="rId18"/>
    <p:sldId id="272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34094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41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175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01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245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451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18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86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1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7492"/>
            <a:ext cx="10363826" cy="403370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711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53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453417"/>
            <a:ext cx="10364451" cy="101978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89100"/>
            <a:ext cx="5106026" cy="4102099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1689100"/>
            <a:ext cx="5105400" cy="4102099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05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428017"/>
            <a:ext cx="10364451" cy="1142901"/>
          </a:xfrm>
        </p:spPr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7" y="1687142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89973" y="2533488"/>
            <a:ext cx="5106027" cy="2740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3998" y="1687142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199" y="2536500"/>
            <a:ext cx="5105401" cy="2740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57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898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216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5974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2329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04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326417"/>
            <a:ext cx="10364451" cy="1138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1757493"/>
            <a:ext cx="10364452" cy="4033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71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65" r:id="rId14"/>
    <p:sldLayoutId id="2147484066" r:id="rId15"/>
    <p:sldLayoutId id="2147484067" r:id="rId16"/>
    <p:sldLayoutId id="2147484068" r:id="rId1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effectLst/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4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36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32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 smtClean="0"/>
              <a:t>软件工程</a:t>
            </a:r>
            <a:endParaRPr lang="zh-CN" alt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0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维护的事件流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endParaRPr lang="zh-CN" altLang="en-US" sz="40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689" y="1757492"/>
            <a:ext cx="6332919" cy="441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复审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在完成软件维护任务之后，进行处境复查常常是有好处的。一般说来，这种复查试图回答下述问题。</a:t>
            </a:r>
          </a:p>
        </p:txBody>
      </p:sp>
    </p:spTree>
    <p:extLst>
      <p:ext uri="{BB962C8B-B14F-4D97-AF65-F5344CB8AC3E}">
        <p14:creationId xmlns:p14="http://schemas.microsoft.com/office/powerpoint/2010/main" val="22438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复审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在</a:t>
            </a:r>
            <a:r>
              <a:rPr lang="zh-CN" altLang="en-US" sz="3600" dirty="0"/>
              <a:t>当前处境下设计、编码或测试的哪些方面能用不同方法进行？</a:t>
            </a:r>
          </a:p>
          <a:p>
            <a:r>
              <a:rPr lang="zh-CN" altLang="en-US" sz="3600" dirty="0" smtClean="0"/>
              <a:t>哪</a:t>
            </a:r>
            <a:r>
              <a:rPr lang="zh-CN" altLang="en-US" sz="3600" dirty="0"/>
              <a:t>些维护资源是应该有而事实上却没有的？</a:t>
            </a:r>
          </a:p>
          <a:p>
            <a:r>
              <a:rPr lang="zh-CN" altLang="en-US" sz="3600" dirty="0" smtClean="0"/>
              <a:t>对</a:t>
            </a:r>
            <a:r>
              <a:rPr lang="zh-CN" altLang="en-US" sz="3600" dirty="0"/>
              <a:t>于这项维护工作什么是主要的（以及次要的）障碍？</a:t>
            </a:r>
          </a:p>
          <a:p>
            <a:r>
              <a:rPr lang="zh-CN" altLang="en-US" sz="3600" dirty="0" smtClean="0"/>
              <a:t>要</a:t>
            </a:r>
            <a:r>
              <a:rPr lang="zh-CN" altLang="en-US" sz="3600" dirty="0"/>
              <a:t>求的维护类型中有预防性维护吗？</a:t>
            </a:r>
          </a:p>
        </p:txBody>
      </p:sp>
    </p:spTree>
    <p:extLst>
      <p:ext uri="{BB962C8B-B14F-4D97-AF65-F5344CB8AC3E}">
        <p14:creationId xmlns:p14="http://schemas.microsoft.com/office/powerpoint/2010/main" val="424351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保存维护记录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需要记录的数据</a:t>
            </a:r>
            <a:endParaRPr lang="en-US" altLang="zh-CN" sz="3600" dirty="0" smtClean="0"/>
          </a:p>
          <a:p>
            <a:pPr marL="457200" lvl="1" indent="0">
              <a:buNone/>
            </a:pPr>
            <a:r>
              <a:rPr lang="zh-CN" altLang="en-US" sz="2800" dirty="0"/>
              <a:t>（</a:t>
            </a:r>
            <a:r>
              <a:rPr lang="en-US" altLang="zh-CN" sz="2800" dirty="0"/>
              <a:t>1</a:t>
            </a:r>
            <a:r>
              <a:rPr lang="zh-CN" altLang="en-US" sz="2800" dirty="0"/>
              <a:t>）程序标</a:t>
            </a:r>
            <a:r>
              <a:rPr lang="zh-CN" altLang="en-US" sz="2800" dirty="0" smtClean="0"/>
              <a:t>识</a:t>
            </a:r>
            <a:endParaRPr lang="en-US" altLang="zh-CN" sz="28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2</a:t>
            </a:r>
            <a:r>
              <a:rPr lang="zh-CN" altLang="en-US" sz="2800" dirty="0"/>
              <a:t>）源语句</a:t>
            </a:r>
            <a:r>
              <a:rPr lang="zh-CN" altLang="en-US" sz="2800" dirty="0" smtClean="0"/>
              <a:t>数</a:t>
            </a:r>
            <a:endParaRPr lang="en-US" altLang="zh-CN" sz="28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3</a:t>
            </a:r>
            <a:r>
              <a:rPr lang="zh-CN" altLang="en-US" sz="2800" dirty="0"/>
              <a:t>）机器指令条</a:t>
            </a:r>
            <a:r>
              <a:rPr lang="zh-CN" altLang="en-US" sz="2800" dirty="0" smtClean="0"/>
              <a:t>数</a:t>
            </a:r>
            <a:endParaRPr lang="en-US" altLang="zh-CN" sz="28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4</a:t>
            </a:r>
            <a:r>
              <a:rPr lang="zh-CN" altLang="en-US" sz="2800" dirty="0"/>
              <a:t>）使用的程序设计语</a:t>
            </a:r>
            <a:r>
              <a:rPr lang="zh-CN" altLang="en-US" sz="2800" dirty="0" smtClean="0"/>
              <a:t>言</a:t>
            </a:r>
            <a:endParaRPr lang="en-US" altLang="zh-CN" sz="28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5</a:t>
            </a:r>
            <a:r>
              <a:rPr lang="zh-CN" altLang="en-US" sz="2800" dirty="0"/>
              <a:t>）程序安装的日</a:t>
            </a:r>
            <a:r>
              <a:rPr lang="zh-CN" altLang="en-US" sz="2800" dirty="0" smtClean="0"/>
              <a:t>期</a:t>
            </a:r>
            <a:endParaRPr lang="en-US" altLang="zh-CN" sz="28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6</a:t>
            </a:r>
            <a:r>
              <a:rPr lang="zh-CN" altLang="en-US" sz="2800" dirty="0"/>
              <a:t>）自从安装以来程序运行的次</a:t>
            </a:r>
            <a:r>
              <a:rPr lang="zh-CN" altLang="en-US" sz="2800" dirty="0" smtClean="0"/>
              <a:t>数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9496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保存维护记录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需要记录的数据</a:t>
            </a:r>
            <a:endParaRPr lang="en-US" altLang="zh-CN" sz="36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7</a:t>
            </a:r>
            <a:r>
              <a:rPr lang="zh-CN" altLang="en-US" sz="2800" dirty="0"/>
              <a:t>）自从安装以来程序失效的次</a:t>
            </a:r>
            <a:r>
              <a:rPr lang="zh-CN" altLang="en-US" sz="2800" dirty="0" smtClean="0"/>
              <a:t>数</a:t>
            </a:r>
            <a:endParaRPr lang="en-US" altLang="zh-CN" sz="28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8</a:t>
            </a:r>
            <a:r>
              <a:rPr lang="zh-CN" altLang="en-US" sz="2800" dirty="0"/>
              <a:t>）程序变动的层次和标</a:t>
            </a:r>
            <a:r>
              <a:rPr lang="zh-CN" altLang="en-US" sz="2800" dirty="0" smtClean="0"/>
              <a:t>识</a:t>
            </a:r>
            <a:endParaRPr lang="en-US" altLang="zh-CN" sz="28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9</a:t>
            </a:r>
            <a:r>
              <a:rPr lang="zh-CN" altLang="en-US" sz="2800" dirty="0"/>
              <a:t>）因程序变动而增加的源语</a:t>
            </a:r>
            <a:r>
              <a:rPr lang="zh-CN" altLang="en-US" sz="2800" dirty="0" smtClean="0"/>
              <a:t>句数</a:t>
            </a:r>
            <a:endParaRPr lang="en-US" altLang="zh-CN" sz="2800" dirty="0" smtClean="0"/>
          </a:p>
          <a:p>
            <a:pPr marL="457200" lvl="1" indent="0">
              <a:buNone/>
            </a:pPr>
            <a:r>
              <a:rPr lang="zh-CN" altLang="en-US" sz="2800" dirty="0"/>
              <a:t>（</a:t>
            </a:r>
            <a:r>
              <a:rPr lang="en-US" altLang="zh-CN" sz="2800" dirty="0"/>
              <a:t>10</a:t>
            </a:r>
            <a:r>
              <a:rPr lang="zh-CN" altLang="en-US" sz="2800" dirty="0"/>
              <a:t>）因程序变动而删除的源语句</a:t>
            </a:r>
            <a:r>
              <a:rPr lang="zh-CN" altLang="en-US" sz="2800" dirty="0" smtClean="0"/>
              <a:t>数</a:t>
            </a:r>
            <a:endParaRPr lang="en-US" altLang="zh-CN" sz="2800" dirty="0"/>
          </a:p>
          <a:p>
            <a:pPr marL="457200" lvl="1" indent="0">
              <a:buNone/>
            </a:pPr>
            <a:r>
              <a:rPr lang="zh-CN" altLang="en-US" sz="2800" dirty="0"/>
              <a:t>（</a:t>
            </a:r>
            <a:r>
              <a:rPr lang="en-US" altLang="zh-CN" sz="2800" dirty="0"/>
              <a:t>11</a:t>
            </a:r>
            <a:r>
              <a:rPr lang="zh-CN" altLang="en-US" sz="2800" dirty="0"/>
              <a:t>）每个改动耗费的人时</a:t>
            </a:r>
            <a:r>
              <a:rPr lang="zh-CN" altLang="en-US" sz="2800" dirty="0" smtClean="0"/>
              <a:t>数</a:t>
            </a:r>
            <a:endParaRPr lang="en-US" altLang="zh-CN" sz="2800" dirty="0"/>
          </a:p>
          <a:p>
            <a:pPr marL="457200" lvl="1" indent="0">
              <a:buNone/>
            </a:pPr>
            <a:r>
              <a:rPr lang="zh-CN" altLang="en-US" sz="2800" dirty="0"/>
              <a:t>（</a:t>
            </a:r>
            <a:r>
              <a:rPr lang="en-US" altLang="zh-CN" sz="2800" dirty="0"/>
              <a:t>12</a:t>
            </a:r>
            <a:r>
              <a:rPr lang="zh-CN" altLang="en-US" sz="2800" dirty="0"/>
              <a:t>）程序改动的日</a:t>
            </a:r>
            <a:r>
              <a:rPr lang="zh-CN" altLang="en-US" sz="2800" dirty="0" smtClean="0"/>
              <a:t>期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6691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保存维护记录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需要记录的数据</a:t>
            </a:r>
            <a:endParaRPr lang="en-US" altLang="zh-CN" sz="36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13</a:t>
            </a:r>
            <a:r>
              <a:rPr lang="zh-CN" altLang="en-US" sz="2800" dirty="0"/>
              <a:t>）软件工程师的名</a:t>
            </a:r>
            <a:r>
              <a:rPr lang="zh-CN" altLang="en-US" sz="2800" dirty="0" smtClean="0"/>
              <a:t>字</a:t>
            </a:r>
            <a:endParaRPr lang="en-US" altLang="zh-CN" sz="28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14</a:t>
            </a:r>
            <a:r>
              <a:rPr lang="zh-CN" altLang="en-US" sz="2800" dirty="0"/>
              <a:t>）维护要求表的标</a:t>
            </a:r>
            <a:r>
              <a:rPr lang="zh-CN" altLang="en-US" sz="2800" dirty="0" smtClean="0"/>
              <a:t>识</a:t>
            </a:r>
            <a:endParaRPr lang="en-US" altLang="zh-CN" sz="28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15</a:t>
            </a:r>
            <a:r>
              <a:rPr lang="zh-CN" altLang="en-US" sz="2800" dirty="0"/>
              <a:t>）维护类</a:t>
            </a:r>
            <a:r>
              <a:rPr lang="zh-CN" altLang="en-US" sz="2800" dirty="0" smtClean="0"/>
              <a:t>型</a:t>
            </a:r>
            <a:endParaRPr lang="en-US" altLang="zh-CN" sz="28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16</a:t>
            </a:r>
            <a:r>
              <a:rPr lang="zh-CN" altLang="en-US" sz="2800" dirty="0"/>
              <a:t>）维护开始和完成的日</a:t>
            </a:r>
            <a:r>
              <a:rPr lang="zh-CN" altLang="en-US" sz="2800" dirty="0" smtClean="0"/>
              <a:t>期</a:t>
            </a:r>
            <a:endParaRPr lang="en-US" altLang="zh-CN" sz="28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17</a:t>
            </a:r>
            <a:r>
              <a:rPr lang="zh-CN" altLang="en-US" sz="2800" dirty="0"/>
              <a:t>）累计用于维护的人时</a:t>
            </a:r>
            <a:r>
              <a:rPr lang="zh-CN" altLang="en-US" sz="2800" dirty="0" smtClean="0"/>
              <a:t>数</a:t>
            </a:r>
            <a:endParaRPr lang="en-US" altLang="zh-CN" sz="2800" dirty="0" smtClean="0"/>
          </a:p>
          <a:p>
            <a:pPr marL="457200" lvl="1" indent="0"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/>
              <a:t>18</a:t>
            </a:r>
            <a:r>
              <a:rPr lang="zh-CN" altLang="en-US" sz="2800" dirty="0"/>
              <a:t>）与完成的维护相联系的纯效</a:t>
            </a:r>
            <a:r>
              <a:rPr lang="zh-CN" altLang="en-US" sz="2800" dirty="0" smtClean="0"/>
              <a:t>益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417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评价维护活动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/>
              <a:t>每次程序运行平均失效的次数。</a:t>
            </a:r>
          </a:p>
          <a:p>
            <a:r>
              <a:rPr lang="zh-CN" altLang="en-US" sz="3600" dirty="0" smtClean="0"/>
              <a:t>用</a:t>
            </a:r>
            <a:r>
              <a:rPr lang="zh-CN" altLang="en-US" sz="3600" dirty="0"/>
              <a:t>于每一类维护活动的总人时数。</a:t>
            </a:r>
          </a:p>
          <a:p>
            <a:r>
              <a:rPr lang="zh-CN" altLang="en-US" sz="3600" dirty="0" smtClean="0"/>
              <a:t>平</a:t>
            </a:r>
            <a:r>
              <a:rPr lang="zh-CN" altLang="en-US" sz="3600" dirty="0"/>
              <a:t>均每个程序、每种语言、每种维护类型所做的程序变动数。</a:t>
            </a:r>
          </a:p>
          <a:p>
            <a:r>
              <a:rPr lang="zh-CN" altLang="en-US" sz="3600" dirty="0" smtClean="0"/>
              <a:t>维</a:t>
            </a:r>
            <a:r>
              <a:rPr lang="zh-CN" altLang="en-US" sz="3600" dirty="0"/>
              <a:t>护过程中增加或删除一个源语句平均花费的人时数</a:t>
            </a:r>
            <a:r>
              <a:rPr lang="zh-CN" altLang="en-US" sz="3600" dirty="0" smtClean="0"/>
              <a:t>。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2195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评价维护活动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维</a:t>
            </a:r>
            <a:r>
              <a:rPr lang="zh-CN" altLang="en-US" sz="3600" dirty="0"/>
              <a:t>护每种语言平均花费的人时数。</a:t>
            </a:r>
          </a:p>
          <a:p>
            <a:r>
              <a:rPr lang="zh-CN" altLang="en-US" sz="3600" dirty="0" smtClean="0"/>
              <a:t>一</a:t>
            </a:r>
            <a:r>
              <a:rPr lang="zh-CN" altLang="en-US" sz="3600" dirty="0"/>
              <a:t>张维护要求表的平均周转时间。</a:t>
            </a:r>
          </a:p>
          <a:p>
            <a:r>
              <a:rPr lang="zh-CN" altLang="en-US" sz="3600" dirty="0" smtClean="0"/>
              <a:t>不</a:t>
            </a:r>
            <a:r>
              <a:rPr lang="zh-CN" altLang="en-US" sz="3600" dirty="0"/>
              <a:t>同维护类型所占的百分比。</a:t>
            </a:r>
          </a:p>
        </p:txBody>
      </p:sp>
    </p:spTree>
    <p:extLst>
      <p:ext uri="{BB962C8B-B14F-4D97-AF65-F5344CB8AC3E}">
        <p14:creationId xmlns:p14="http://schemas.microsoft.com/office/powerpoint/2010/main" val="39817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小结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软件维</a:t>
            </a:r>
            <a:r>
              <a:rPr lang="zh-CN" altLang="en-US" dirty="0" smtClean="0"/>
              <a:t>护过程</a:t>
            </a:r>
            <a:endParaRPr lang="en-US" altLang="zh-CN" dirty="0" smtClean="0"/>
          </a:p>
          <a:p>
            <a:pPr lvl="1"/>
            <a:r>
              <a:rPr lang="zh-CN" altLang="en-US" dirty="0"/>
              <a:t>维</a:t>
            </a:r>
            <a:r>
              <a:rPr lang="zh-CN" altLang="en-US" dirty="0" smtClean="0"/>
              <a:t>护组织</a:t>
            </a:r>
            <a:endParaRPr lang="en-US" altLang="zh-CN" dirty="0" smtClean="0"/>
          </a:p>
          <a:p>
            <a:pPr lvl="1"/>
            <a:r>
              <a:rPr lang="zh-CN" altLang="en-US" dirty="0"/>
              <a:t>维</a:t>
            </a:r>
            <a:r>
              <a:rPr lang="zh-CN" altLang="en-US" dirty="0" smtClean="0"/>
              <a:t>护报告</a:t>
            </a:r>
            <a:endParaRPr lang="en-US" altLang="zh-CN" dirty="0" smtClean="0"/>
          </a:p>
          <a:p>
            <a:pPr lvl="1"/>
            <a:r>
              <a:rPr lang="zh-CN" altLang="en-US" dirty="0"/>
              <a:t>维</a:t>
            </a:r>
            <a:r>
              <a:rPr lang="zh-CN" altLang="en-US" dirty="0" smtClean="0"/>
              <a:t>护的事件流</a:t>
            </a:r>
            <a:endParaRPr lang="en-US" altLang="zh-CN" dirty="0" smtClean="0"/>
          </a:p>
          <a:p>
            <a:pPr lvl="1"/>
            <a:r>
              <a:rPr lang="zh-CN" altLang="en-US" dirty="0"/>
              <a:t>保</a:t>
            </a:r>
            <a:r>
              <a:rPr lang="zh-CN" altLang="en-US" dirty="0" smtClean="0"/>
              <a:t>存维护记录</a:t>
            </a:r>
            <a:endParaRPr lang="en-US" altLang="zh-CN" dirty="0" smtClean="0"/>
          </a:p>
          <a:p>
            <a:pPr lvl="1"/>
            <a:r>
              <a:rPr lang="zh-CN" altLang="en-US"/>
              <a:t>评</a:t>
            </a:r>
            <a:r>
              <a:rPr lang="zh-CN" altLang="en-US" smtClean="0"/>
              <a:t>价维护活动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80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维护</a:t>
            </a:r>
            <a:endParaRPr lang="zh-CN" alt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91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知识</a:t>
            </a:r>
            <a:r>
              <a:rPr lang="zh-CN" altLang="en-US" dirty="0" smtClean="0"/>
              <a:t>点二：</a:t>
            </a:r>
            <a:r>
              <a:rPr lang="zh-CN" altLang="en-US" dirty="0" smtClean="0"/>
              <a:t>软件维</a:t>
            </a:r>
            <a:r>
              <a:rPr lang="zh-CN" altLang="en-US" dirty="0" smtClean="0"/>
              <a:t>护过程</a:t>
            </a:r>
            <a:endParaRPr lang="zh-CN" alt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64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软件维</a:t>
            </a:r>
            <a:r>
              <a:rPr lang="zh-CN" altLang="en-US" dirty="0" smtClean="0"/>
              <a:t>护过程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维护过程本质上是修改和压缩了的软件定义和开发过程，而且事实上远在提出一项维护要求之前，与软件维护有关的工作已经开始了</a:t>
            </a:r>
            <a:r>
              <a:rPr lang="zh-CN" altLang="en-US" sz="4000" dirty="0" smtClean="0"/>
              <a:t>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839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软件维</a:t>
            </a:r>
            <a:r>
              <a:rPr lang="zh-CN" altLang="en-US" dirty="0" smtClean="0"/>
              <a:t>护过程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 smtClean="0"/>
              <a:t>首</a:t>
            </a:r>
            <a:r>
              <a:rPr lang="zh-CN" altLang="en-US" sz="4000" dirty="0"/>
              <a:t>先必须建立一个维护组织，随后必须确定报告和评价的过程，而且必须为每个维护要求规定一个标准化的事件序列。此外，还应该建立一个适用于维护活动的记录保管过程，并且规定复审标准。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702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维护组织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 smtClean="0"/>
              <a:t>对</a:t>
            </a:r>
            <a:r>
              <a:rPr lang="zh-CN" altLang="en-US" sz="4000" dirty="0"/>
              <a:t>于一个小的软件开发团体而言，非正式地委托责任也是绝对必要的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r>
              <a:rPr lang="zh-CN" altLang="en-US" sz="4000" dirty="0" smtClean="0"/>
              <a:t>每</a:t>
            </a:r>
            <a:r>
              <a:rPr lang="zh-CN" altLang="en-US" sz="4000" dirty="0"/>
              <a:t>个维护要求都通过维护管理员转交给相应的系统管理员去评价</a:t>
            </a:r>
            <a:r>
              <a:rPr lang="zh-CN" altLang="en-US" sz="4000" dirty="0" smtClean="0"/>
              <a:t>。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759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维护报告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软</a:t>
            </a:r>
            <a:r>
              <a:rPr lang="zh-CN" altLang="en-US" sz="3600" dirty="0"/>
              <a:t>件维护人员通常给用户提供空白的维护要求表</a:t>
            </a:r>
            <a:r>
              <a:rPr lang="en-US" altLang="zh-CN" sz="3600" dirty="0"/>
              <a:t>——</a:t>
            </a:r>
            <a:r>
              <a:rPr lang="zh-CN" altLang="en-US" sz="3600" dirty="0"/>
              <a:t>有时称为软件问题报告表，这个表格由要求一项维护活动的用户填写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r>
              <a:rPr lang="zh-CN" altLang="en-US" sz="3600" dirty="0" smtClean="0"/>
              <a:t>如</a:t>
            </a:r>
            <a:r>
              <a:rPr lang="zh-CN" altLang="en-US" sz="3600" dirty="0"/>
              <a:t>果遇到了一个错误，那么必须完整描述导致出现错误的环境（包括输入数据、全部输出数据以及其他有关信息</a:t>
            </a:r>
            <a:r>
              <a:rPr lang="zh-CN" altLang="en-US" sz="3600" dirty="0" smtClean="0"/>
              <a:t>）。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9384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维护报告包含的信息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满足维护要求表中提出的要求所需要的工作</a:t>
            </a:r>
            <a:r>
              <a:rPr lang="zh-CN" altLang="en-US" sz="4000" dirty="0" smtClean="0"/>
              <a:t>量</a:t>
            </a:r>
            <a:endParaRPr lang="zh-CN" altLang="en-US" sz="4000" dirty="0"/>
          </a:p>
          <a:p>
            <a:r>
              <a:rPr lang="zh-CN" altLang="en-US" sz="4000" dirty="0" smtClean="0"/>
              <a:t>维</a:t>
            </a:r>
            <a:r>
              <a:rPr lang="zh-CN" altLang="en-US" sz="4000" dirty="0"/>
              <a:t>护要求的性</a:t>
            </a:r>
            <a:r>
              <a:rPr lang="zh-CN" altLang="en-US" sz="4000" dirty="0" smtClean="0"/>
              <a:t>质</a:t>
            </a:r>
            <a:endParaRPr lang="zh-CN" altLang="en-US" sz="4000" dirty="0"/>
          </a:p>
          <a:p>
            <a:r>
              <a:rPr lang="zh-CN" altLang="en-US" sz="4000" dirty="0" smtClean="0"/>
              <a:t>这</a:t>
            </a:r>
            <a:r>
              <a:rPr lang="zh-CN" altLang="en-US" sz="4000" dirty="0"/>
              <a:t>项要求的优先次</a:t>
            </a:r>
            <a:r>
              <a:rPr lang="zh-CN" altLang="en-US" sz="4000" dirty="0" smtClean="0"/>
              <a:t>序</a:t>
            </a:r>
            <a:endParaRPr lang="zh-CN" altLang="en-US" sz="4000" dirty="0"/>
          </a:p>
          <a:p>
            <a:r>
              <a:rPr lang="zh-CN" altLang="en-US" sz="4000" dirty="0" smtClean="0"/>
              <a:t>与</a:t>
            </a:r>
            <a:r>
              <a:rPr lang="zh-CN" altLang="en-US" sz="4000" dirty="0"/>
              <a:t>修改有关的事后数</a:t>
            </a:r>
            <a:r>
              <a:rPr lang="zh-CN" altLang="en-US" sz="4000" dirty="0" smtClean="0"/>
              <a:t>据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126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维护的事件流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 smtClean="0"/>
              <a:t>事件流描</a:t>
            </a:r>
            <a:r>
              <a:rPr lang="zh-CN" altLang="en-US" sz="4000" dirty="0"/>
              <a:t>绘了由一项维护要求而引出的一串事件。首先应该确定要求进行的维护的类型。用户常常把一项要求看作是为了改正软件的错误（改正性维护），而开发人员可能把同一项要求看作是适应性或完善性维护</a:t>
            </a:r>
            <a:r>
              <a:rPr lang="zh-CN" altLang="en-US" sz="4000" dirty="0" smtClean="0"/>
              <a:t>。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998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245</TotalTime>
  <Words>1064</Words>
  <Application>Microsoft Office PowerPoint</Application>
  <PresentationFormat>Widescreen</PresentationFormat>
  <Paragraphs>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黑体</vt:lpstr>
      <vt:lpstr>宋体</vt:lpstr>
      <vt:lpstr>Arial</vt:lpstr>
      <vt:lpstr>Calibri</vt:lpstr>
      <vt:lpstr>Droplet</vt:lpstr>
      <vt:lpstr>软件工程</vt:lpstr>
      <vt:lpstr>维护</vt:lpstr>
      <vt:lpstr>知识点二：软件维护过程</vt:lpstr>
      <vt:lpstr>软件维护过程</vt:lpstr>
      <vt:lpstr>软件维护过程</vt:lpstr>
      <vt:lpstr>维护组织</vt:lpstr>
      <vt:lpstr>维护报告</vt:lpstr>
      <vt:lpstr>维护报告包含的信息</vt:lpstr>
      <vt:lpstr>维护的事件流</vt:lpstr>
      <vt:lpstr>维护的事件流</vt:lpstr>
      <vt:lpstr>复审</vt:lpstr>
      <vt:lpstr>复审</vt:lpstr>
      <vt:lpstr>保存维护记录</vt:lpstr>
      <vt:lpstr>保存维护记录</vt:lpstr>
      <vt:lpstr>保存维护记录</vt:lpstr>
      <vt:lpstr>评价维护活动</vt:lpstr>
      <vt:lpstr>评价维护活动</vt:lpstr>
      <vt:lpstr>小结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软件工程</dc:title>
  <dc:creator>family</dc:creator>
  <cp:lastModifiedBy>family</cp:lastModifiedBy>
  <cp:revision>77</cp:revision>
  <dcterms:created xsi:type="dcterms:W3CDTF">2017-07-27T06:26:01Z</dcterms:created>
  <dcterms:modified xsi:type="dcterms:W3CDTF">2017-08-10T07:18:01Z</dcterms:modified>
</cp:coreProperties>
</file>